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modernComment_104_18E07E7A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17_502F1801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modernComment_106_25E9B566.xml" ContentType="application/vnd.ms-powerpoint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omments/modernComment_108_BC4F6A3E.xml" ContentType="application/vnd.ms-powerpoint.comments+xml"/>
  <Override PartName="/ppt/comments/modernComment_109_D4CDD04E.xml" ContentType="application/vnd.ms-powerpoint.comments+xml"/>
  <Override PartName="/ppt/comments/modernComment_10A_A881BC6C.xml" ContentType="application/vnd.ms-powerpoint.comments+xml"/>
  <Override PartName="/ppt/comments/modernComment_10B_A01FC2DC.xml" ContentType="application/vnd.ms-powerpoint.comments+xml"/>
  <Override PartName="/ppt/comments/modernComment_10C_5909959A.xml" ContentType="application/vnd.ms-powerpoint.comment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notesMasterIdLst>
    <p:notesMasterId r:id="rId20"/>
  </p:notesMasterIdLst>
  <p:sldIdLst>
    <p:sldId id="260" r:id="rId2"/>
    <p:sldId id="257" r:id="rId3"/>
    <p:sldId id="274" r:id="rId4"/>
    <p:sldId id="279" r:id="rId5"/>
    <p:sldId id="290" r:id="rId6"/>
    <p:sldId id="262" r:id="rId7"/>
    <p:sldId id="276" r:id="rId8"/>
    <p:sldId id="280" r:id="rId9"/>
    <p:sldId id="283" r:id="rId10"/>
    <p:sldId id="284" r:id="rId11"/>
    <p:sldId id="264" r:id="rId12"/>
    <p:sldId id="265" r:id="rId13"/>
    <p:sldId id="266" r:id="rId14"/>
    <p:sldId id="267" r:id="rId15"/>
    <p:sldId id="268" r:id="rId16"/>
    <p:sldId id="288" r:id="rId17"/>
    <p:sldId id="28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03228-FB45-5DB1-E710-676E08F11878}" name="ronen zilber" initials="rz" userId="d3a79df29daf3183" providerId="Windows Live"/>
  <p188:author id="{65C1274D-8F69-3643-2C4F-CB41890E7841}" name="Hadi Danial" initials="HD" userId="5d9ac136e362b1d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B78D1-D69A-4987-8F4A-0D06977A2497}" v="6" dt="2023-06-25T15:09:44.991"/>
    <p1510:client id="{08AC5B0B-1A2D-45C3-93FB-8E2EEA75757B}" v="69" dt="2023-06-25T19:39:42.905"/>
    <p1510:client id="{85ABFBA7-B4BE-4040-8BD1-8A87E70ADDA1}" v="1604" dt="2023-06-25T18:34:30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04_18E07E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566AEE-1F12-4619-A6C8-F3439A74CD00}" authorId="{F9A03228-FB45-5DB1-E710-676E08F11878}" created="2023-06-17T05:46:37.27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7365626" sldId="260"/>
      <ac:picMk id="5" creationId="{06838799-0E97-E833-0C60-DDA6D95E945B}"/>
    </ac:deMkLst>
    <p188:txBody>
      <a:bodyPr/>
      <a:lstStyle/>
      <a:p>
        <a:r>
          <a:rPr lang="he-IL"/>
          <a:t>מספרי עמודים</a:t>
        </a:r>
      </a:p>
    </p188:txBody>
  </p188:cm>
</p188:cmLst>
</file>

<file path=ppt/comments/modernComment_106_25E9B5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470D9A-AE8D-41BC-A7F8-8CE9CD30D734}" authorId="{F9A03228-FB45-5DB1-E710-676E08F11878}" created="2023-06-17T05:57:33.066">
    <pc:sldMkLst xmlns:pc="http://schemas.microsoft.com/office/powerpoint/2013/main/command">
      <pc:docMk/>
      <pc:sldMk cId="636073318" sldId="262"/>
    </pc:sldMkLst>
    <p188:txBody>
      <a:bodyPr/>
      <a:lstStyle/>
      <a:p>
        <a:r>
          <a:rPr lang="he-IL"/>
          <a:t>לכל item כאן תפרטו בעמוד , מה הטכנולוגיה , על מה היא מבוססת , יתרונות חסרונות, מבחינת הגנת מידע , מהירות</a:t>
        </a:r>
      </a:p>
    </p188:txBody>
  </p188:cm>
  <p188:cm id="{255EED83-6C6C-444D-927C-CC0CDE901DB6}" authorId="{F9A03228-FB45-5DB1-E710-676E08F11878}" created="2023-06-24T07:05:25.114">
    <pc:sldMkLst xmlns:pc="http://schemas.microsoft.com/office/powerpoint/2013/main/command">
      <pc:docMk/>
      <pc:sldMk cId="636073318" sldId="262"/>
    </pc:sldMkLst>
    <p188:txBody>
      <a:bodyPr/>
      <a:lstStyle/>
      <a:p>
        <a:r>
          <a:rPr lang="he-IL"/>
          <a:t>תהיו מוכנים לשאלת חמה בחרתם את הטכנולוגיה הזו?</a:t>
        </a:r>
      </a:p>
    </p188:txBody>
  </p188:cm>
</p188:cmLst>
</file>

<file path=ppt/comments/modernComment_108_BC4F6A3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3EC6A9-1A2B-45CC-98BA-C4A42F6150A8}" authorId="{F9A03228-FB45-5DB1-E710-676E08F11878}" created="2023-06-24T07:06:53.761">
    <pc:sldMkLst xmlns:pc="http://schemas.microsoft.com/office/powerpoint/2013/main/command">
      <pc:docMk/>
      <pc:sldMk cId="3159321150" sldId="264"/>
    </pc:sldMkLst>
    <p188:txBody>
      <a:bodyPr/>
      <a:lstStyle/>
      <a:p>
        <a:r>
          <a:rPr lang="he-IL"/>
          <a:t>תוסיפו לפני השקף הזה , UML;s
activity iuse cases</a:t>
        </a:r>
      </a:p>
    </p188:txBody>
  </p188:cm>
</p188:cmLst>
</file>

<file path=ppt/comments/modernComment_109_D4CDD0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271C45-5059-455C-B243-B337A795E03B}" authorId="{F9A03228-FB45-5DB1-E710-676E08F11878}" status="resolved" created="2023-06-17T05:59:49.32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70257998" sldId="265"/>
      <ac:picMk id="3076" creationId="{702F8D35-59D8-FC18-A551-4DE3DB07FD8D}"/>
    </ac:deMkLst>
    <p188:txBody>
      <a:bodyPr/>
      <a:lstStyle/>
      <a:p>
        <a:r>
          <a:rPr lang="he-IL"/>
          <a:t>תחליפו את מריו, ותגוונו. פחות להשתמש בצבעים בוהקים  כמו כחול ואדום</a:t>
        </a:r>
      </a:p>
    </p188:txBody>
  </p188:cm>
  <p188:cm id="{8917D3B5-333E-49B7-A39B-DCDD7872E251}" authorId="{F9A03228-FB45-5DB1-E710-676E08F11878}" status="resolved" created="2023-06-17T06:00:12.916" complete="100000">
    <pc:sldMkLst xmlns:pc="http://schemas.microsoft.com/office/powerpoint/2013/main/command">
      <pc:docMk/>
      <pc:sldMk cId="3570257998" sldId="265"/>
    </pc:sldMkLst>
    <p188:replyLst>
      <p188:reply id="{E73E2E41-BF4B-4D08-BA35-7F3D40C6B194}" authorId="{65C1274D-8F69-3643-2C4F-CB41890E7841}" created="2023-06-21T09:59:11.122">
        <p188:txBody>
          <a:bodyPr/>
          <a:lstStyle/>
          <a:p>
            <a:r>
              <a:rPr lang="en-IL"/>
              <a:t>אבל פה אנחנו ספיציפי מחפשים plumber
</a:t>
            </a:r>
          </a:p>
        </p188:txBody>
      </p188:reply>
    </p188:replyLst>
    <p188:txBody>
      <a:bodyPr/>
      <a:lstStyle/>
      <a:p>
        <a:r>
          <a:rPr lang="he-IL"/>
          <a:t>גם את הטקבט תגוונו, חשמלאי, נגר ....</a:t>
        </a:r>
      </a:p>
    </p188:txBody>
  </p188:cm>
  <p188:cm id="{F6F3780C-9864-458A-8A99-21FD6D15ADF2}" authorId="{F9A03228-FB45-5DB1-E710-676E08F11878}" status="resolved" created="2023-06-17T06:01:04.449" complete="100000">
    <pc:sldMkLst xmlns:pc="http://schemas.microsoft.com/office/powerpoint/2013/main/command">
      <pc:docMk/>
      <pc:sldMk cId="3570257998" sldId="265"/>
    </pc:sldMkLst>
    <p188:txBody>
      <a:bodyPr/>
      <a:lstStyle/>
      <a:p>
        <a:r>
          <a:rPr lang="he-IL"/>
          <a:t>גם לא ברור מי האדם מימין למעלה, אם הוא משתמש תרשמו לידו welcome:John Do</a:t>
        </a:r>
      </a:p>
    </p188:txBody>
  </p188:cm>
</p188:cmLst>
</file>

<file path=ppt/comments/modernComment_10A_A881BC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AB62CE-F70F-4D2B-8407-A49D0474913B}" authorId="{F9A03228-FB45-5DB1-E710-676E08F11878}" created="2023-06-17T06:01:34.26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27074668" sldId="266"/>
      <ac:picMk id="4098" creationId="{84BBDFD7-33FD-A904-F515-E5D94549528C}"/>
    </ac:deMkLst>
    <p188:txBody>
      <a:bodyPr/>
      <a:lstStyle/>
      <a:p>
        <a:r>
          <a:rPr lang="he-IL"/>
          <a:t>זה נראה טוב</a:t>
        </a:r>
      </a:p>
    </p188:txBody>
  </p188:cm>
</p188:cmLst>
</file>

<file path=ppt/comments/modernComment_10B_A01FC2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D70F3D-AF25-4918-A5DA-9D065EFCA291}" authorId="{F9A03228-FB45-5DB1-E710-676E08F11878}" created="2023-06-17T06:02:36.42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86436060" sldId="267"/>
      <ac:picMk id="5122" creationId="{E76F903E-7167-3608-11C0-9351F8BC3F8B}"/>
    </ac:deMkLst>
    <p188:txBody>
      <a:bodyPr/>
      <a:lstStyle/>
      <a:p>
        <a:r>
          <a:rPr lang="he-IL"/>
          <a:t>המסך הזה לא ברור, תנו כותרת ותפשטו</a:t>
        </a:r>
      </a:p>
    </p188:txBody>
  </p188:cm>
</p188:cmLst>
</file>

<file path=ppt/comments/modernComment_10C_590995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D8CAEA-EFB2-4FAE-A2AD-3B724F22524E}" authorId="{F9A03228-FB45-5DB1-E710-676E08F11878}" created="2023-06-17T06:03:06.251">
    <pc:sldMkLst xmlns:pc="http://schemas.microsoft.com/office/powerpoint/2013/main/command">
      <pc:docMk/>
      <pc:sldMk cId="1493800346" sldId="268"/>
    </pc:sldMkLst>
    <p188:txBody>
      <a:bodyPr/>
      <a:lstStyle/>
      <a:p>
        <a:r>
          <a:rPr lang="he-IL"/>
          <a:t>לא לרשום mockups</a:t>
        </a:r>
      </a:p>
    </p188:txBody>
  </p188:cm>
</p188:cmLst>
</file>

<file path=ppt/comments/modernComment_117_502F18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14B6F0-104D-42A6-B6A0-D05E4173DB2F}" authorId="{F9A03228-FB45-5DB1-E710-676E08F11878}" created="2023-06-24T07:04:28.766">
    <pc:sldMkLst xmlns:pc="http://schemas.microsoft.com/office/powerpoint/2013/main/command">
      <pc:docMk/>
      <pc:sldMk cId="1345263617" sldId="279"/>
    </pc:sldMkLst>
    <p188:txBody>
      <a:bodyPr/>
      <a:lstStyle/>
      <a:p>
        <a:r>
          <a:rPr lang="he-IL"/>
          <a:t>שקפים 4-7  אפשר לאחד ל2 שקפים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5276A-A256-4CF7-B739-AD89BB8F6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0B9EDB-196C-4C2D-A80A-DE10342461B4}">
      <dgm:prSet/>
      <dgm:spPr/>
      <dgm:t>
        <a:bodyPr/>
        <a:lstStyle/>
        <a:p>
          <a:r>
            <a:rPr lang="en-US" b="1">
              <a:latin typeface="Calibri Light" panose="020F0302020204030204"/>
            </a:rPr>
            <a:t>Application</a:t>
          </a:r>
          <a:r>
            <a:rPr lang="en-US"/>
            <a:t> and website</a:t>
          </a:r>
        </a:p>
      </dgm:t>
    </dgm:pt>
    <dgm:pt modelId="{31A64DA3-BE3E-443A-AF16-2F5A735368E2}" type="parTrans" cxnId="{D5E29B93-934D-4C34-8674-9688D18BA2AD}">
      <dgm:prSet/>
      <dgm:spPr/>
      <dgm:t>
        <a:bodyPr/>
        <a:lstStyle/>
        <a:p>
          <a:endParaRPr lang="en-US"/>
        </a:p>
      </dgm:t>
    </dgm:pt>
    <dgm:pt modelId="{192151A7-637F-4169-825C-694A4B52B5BE}" type="sibTrans" cxnId="{D5E29B93-934D-4C34-8674-9688D18BA2AD}">
      <dgm:prSet/>
      <dgm:spPr/>
      <dgm:t>
        <a:bodyPr/>
        <a:lstStyle/>
        <a:p>
          <a:endParaRPr lang="en-US"/>
        </a:p>
      </dgm:t>
    </dgm:pt>
    <dgm:pt modelId="{9B21856C-CA6C-40E4-9F1C-374DDDE59F13}">
      <dgm:prSet/>
      <dgm:spPr/>
      <dgm:t>
        <a:bodyPr/>
        <a:lstStyle/>
        <a:p>
          <a:r>
            <a:rPr lang="en-US"/>
            <a:t>Centralized platform </a:t>
          </a:r>
        </a:p>
      </dgm:t>
    </dgm:pt>
    <dgm:pt modelId="{53D264E2-4B1D-44EB-B104-D1CDFED4CAB1}" type="parTrans" cxnId="{C256AD9C-2217-4446-A100-CCA33F1E8C09}">
      <dgm:prSet/>
      <dgm:spPr/>
      <dgm:t>
        <a:bodyPr/>
        <a:lstStyle/>
        <a:p>
          <a:endParaRPr lang="en-US"/>
        </a:p>
      </dgm:t>
    </dgm:pt>
    <dgm:pt modelId="{B4579A81-B614-4A1F-B6C7-516110F87B29}" type="sibTrans" cxnId="{C256AD9C-2217-4446-A100-CCA33F1E8C09}">
      <dgm:prSet/>
      <dgm:spPr/>
      <dgm:t>
        <a:bodyPr/>
        <a:lstStyle/>
        <a:p>
          <a:endParaRPr lang="en-US"/>
        </a:p>
      </dgm:t>
    </dgm:pt>
    <dgm:pt modelId="{C37328D5-8452-49A8-AE46-53135820924F}">
      <dgm:prSet/>
      <dgm:spPr/>
      <dgm:t>
        <a:bodyPr/>
        <a:lstStyle/>
        <a:p>
          <a:r>
            <a:rPr lang="en-US"/>
            <a:t>Powerful tools for Contractors, professionals and workers</a:t>
          </a:r>
        </a:p>
      </dgm:t>
    </dgm:pt>
    <dgm:pt modelId="{054B3B6D-6110-4925-B1F2-DA94B8502019}" type="parTrans" cxnId="{29291A27-74E0-48C3-8AAB-BEDD775B3ADB}">
      <dgm:prSet/>
      <dgm:spPr/>
      <dgm:t>
        <a:bodyPr/>
        <a:lstStyle/>
        <a:p>
          <a:endParaRPr lang="en-US"/>
        </a:p>
      </dgm:t>
    </dgm:pt>
    <dgm:pt modelId="{C1565CFC-209A-40C2-815A-430FC28C22F0}" type="sibTrans" cxnId="{29291A27-74E0-48C3-8AAB-BEDD775B3ADB}">
      <dgm:prSet/>
      <dgm:spPr/>
      <dgm:t>
        <a:bodyPr/>
        <a:lstStyle/>
        <a:p>
          <a:endParaRPr lang="en-US"/>
        </a:p>
      </dgm:t>
    </dgm:pt>
    <dgm:pt modelId="{44B6F4A5-2E84-46FB-87AD-2EB8E789FA37}">
      <dgm:prSet/>
      <dgm:spPr/>
      <dgm:t>
        <a:bodyPr/>
        <a:lstStyle/>
        <a:p>
          <a:r>
            <a:rPr lang="en-US"/>
            <a:t>Lack experience homeowners</a:t>
          </a:r>
        </a:p>
      </dgm:t>
    </dgm:pt>
    <dgm:pt modelId="{7EF60387-D4CF-42D3-A719-06E6EC82EFD7}" type="parTrans" cxnId="{D1272C00-28AC-4285-826F-2FFA59ED7A92}">
      <dgm:prSet/>
      <dgm:spPr/>
      <dgm:t>
        <a:bodyPr/>
        <a:lstStyle/>
        <a:p>
          <a:endParaRPr lang="en-US"/>
        </a:p>
      </dgm:t>
    </dgm:pt>
    <dgm:pt modelId="{8730C5C6-C188-4FB7-B81B-DAE7DEA026D0}" type="sibTrans" cxnId="{D1272C00-28AC-4285-826F-2FFA59ED7A92}">
      <dgm:prSet/>
      <dgm:spPr/>
      <dgm:t>
        <a:bodyPr/>
        <a:lstStyle/>
        <a:p>
          <a:endParaRPr lang="en-US"/>
        </a:p>
      </dgm:t>
    </dgm:pt>
    <dgm:pt modelId="{45764D60-501D-4749-919F-438FBD5CFFB7}">
      <dgm:prSet/>
      <dgm:spPr/>
      <dgm:t>
        <a:bodyPr/>
        <a:lstStyle/>
        <a:p>
          <a:r>
            <a:rPr lang="en-US"/>
            <a:t>Solve Reliability issue</a:t>
          </a:r>
        </a:p>
      </dgm:t>
    </dgm:pt>
    <dgm:pt modelId="{7C792F7B-5940-4DA7-886E-2D4630DA0C53}" type="parTrans" cxnId="{2487B23D-5732-4DBC-994B-9791034AE1B2}">
      <dgm:prSet/>
      <dgm:spPr/>
      <dgm:t>
        <a:bodyPr/>
        <a:lstStyle/>
        <a:p>
          <a:endParaRPr lang="en-US"/>
        </a:p>
      </dgm:t>
    </dgm:pt>
    <dgm:pt modelId="{D9D5F840-A799-4DEF-B832-F8E2FCE5E40E}" type="sibTrans" cxnId="{2487B23D-5732-4DBC-994B-9791034AE1B2}">
      <dgm:prSet/>
      <dgm:spPr/>
      <dgm:t>
        <a:bodyPr/>
        <a:lstStyle/>
        <a:p>
          <a:endParaRPr lang="en-US"/>
        </a:p>
      </dgm:t>
    </dgm:pt>
    <dgm:pt modelId="{974B5BE9-AA59-4682-A8AD-E91FAA1D0878}" type="pres">
      <dgm:prSet presAssocID="{60D5276A-A256-4CF7-B739-AD89BB8F615E}" presName="root" presStyleCnt="0">
        <dgm:presLayoutVars>
          <dgm:dir/>
          <dgm:resizeHandles val="exact"/>
        </dgm:presLayoutVars>
      </dgm:prSet>
      <dgm:spPr/>
    </dgm:pt>
    <dgm:pt modelId="{C5F0AE17-0BD1-418A-80E2-2ECBDC8DF258}" type="pres">
      <dgm:prSet presAssocID="{8D0B9EDB-196C-4C2D-A80A-DE10342461B4}" presName="compNode" presStyleCnt="0"/>
      <dgm:spPr/>
    </dgm:pt>
    <dgm:pt modelId="{1F6C2A10-8388-434F-8373-4C255EF93BD7}" type="pres">
      <dgm:prSet presAssocID="{8D0B9EDB-196C-4C2D-A80A-DE10342461B4}" presName="bgRect" presStyleLbl="bgShp" presStyleIdx="0" presStyleCnt="5"/>
      <dgm:spPr/>
    </dgm:pt>
    <dgm:pt modelId="{136EE5C5-6496-422E-840B-B44A7256251A}" type="pres">
      <dgm:prSet presAssocID="{8D0B9EDB-196C-4C2D-A80A-DE10342461B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9F44A4E-8226-46AE-BC9B-2440384E5BD8}" type="pres">
      <dgm:prSet presAssocID="{8D0B9EDB-196C-4C2D-A80A-DE10342461B4}" presName="spaceRect" presStyleCnt="0"/>
      <dgm:spPr/>
    </dgm:pt>
    <dgm:pt modelId="{925B637B-9B66-4D07-BE9D-334269E9D43E}" type="pres">
      <dgm:prSet presAssocID="{8D0B9EDB-196C-4C2D-A80A-DE10342461B4}" presName="parTx" presStyleLbl="revTx" presStyleIdx="0" presStyleCnt="5">
        <dgm:presLayoutVars>
          <dgm:chMax val="0"/>
          <dgm:chPref val="0"/>
        </dgm:presLayoutVars>
      </dgm:prSet>
      <dgm:spPr/>
    </dgm:pt>
    <dgm:pt modelId="{74A624D6-DD5B-4352-817B-6CE05C0D3132}" type="pres">
      <dgm:prSet presAssocID="{192151A7-637F-4169-825C-694A4B52B5BE}" presName="sibTrans" presStyleCnt="0"/>
      <dgm:spPr/>
    </dgm:pt>
    <dgm:pt modelId="{9F19B67D-D272-4916-8F3E-A484CE84926F}" type="pres">
      <dgm:prSet presAssocID="{9B21856C-CA6C-40E4-9F1C-374DDDE59F13}" presName="compNode" presStyleCnt="0"/>
      <dgm:spPr/>
    </dgm:pt>
    <dgm:pt modelId="{4B70388F-4295-4860-BC60-5D82F7F34D98}" type="pres">
      <dgm:prSet presAssocID="{9B21856C-CA6C-40E4-9F1C-374DDDE59F13}" presName="bgRect" presStyleLbl="bgShp" presStyleIdx="1" presStyleCnt="5"/>
      <dgm:spPr/>
    </dgm:pt>
    <dgm:pt modelId="{B96BE009-4FCA-47EA-ABDB-4A60C0A1C25D}" type="pres">
      <dgm:prSet presAssocID="{9B21856C-CA6C-40E4-9F1C-374DDDE59F1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8462209D-C7E3-4096-B6C2-630F172D3576}" type="pres">
      <dgm:prSet presAssocID="{9B21856C-CA6C-40E4-9F1C-374DDDE59F13}" presName="spaceRect" presStyleCnt="0"/>
      <dgm:spPr/>
    </dgm:pt>
    <dgm:pt modelId="{0A505355-9067-4CF6-B099-ED32D4C016FE}" type="pres">
      <dgm:prSet presAssocID="{9B21856C-CA6C-40E4-9F1C-374DDDE59F13}" presName="parTx" presStyleLbl="revTx" presStyleIdx="1" presStyleCnt="5">
        <dgm:presLayoutVars>
          <dgm:chMax val="0"/>
          <dgm:chPref val="0"/>
        </dgm:presLayoutVars>
      </dgm:prSet>
      <dgm:spPr/>
    </dgm:pt>
    <dgm:pt modelId="{CBE65B67-6158-4282-82EF-CC9F51121D86}" type="pres">
      <dgm:prSet presAssocID="{B4579A81-B614-4A1F-B6C7-516110F87B29}" presName="sibTrans" presStyleCnt="0"/>
      <dgm:spPr/>
    </dgm:pt>
    <dgm:pt modelId="{958DDDD0-6F8A-471F-BA7F-A20556F4BB57}" type="pres">
      <dgm:prSet presAssocID="{C37328D5-8452-49A8-AE46-53135820924F}" presName="compNode" presStyleCnt="0"/>
      <dgm:spPr/>
    </dgm:pt>
    <dgm:pt modelId="{C498C70A-77C3-4BDB-8D9A-FB7C2814A66C}" type="pres">
      <dgm:prSet presAssocID="{C37328D5-8452-49A8-AE46-53135820924F}" presName="bgRect" presStyleLbl="bgShp" presStyleIdx="2" presStyleCnt="5"/>
      <dgm:spPr/>
    </dgm:pt>
    <dgm:pt modelId="{5C5C52E5-2923-417C-9710-921E35D3D0A5}" type="pres">
      <dgm:prSet presAssocID="{C37328D5-8452-49A8-AE46-53135820924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662015D-68F4-46DF-A039-808127A3ADD3}" type="pres">
      <dgm:prSet presAssocID="{C37328D5-8452-49A8-AE46-53135820924F}" presName="spaceRect" presStyleCnt="0"/>
      <dgm:spPr/>
    </dgm:pt>
    <dgm:pt modelId="{188C7876-B3B8-4BA7-86AA-3C2BC27B629B}" type="pres">
      <dgm:prSet presAssocID="{C37328D5-8452-49A8-AE46-53135820924F}" presName="parTx" presStyleLbl="revTx" presStyleIdx="2" presStyleCnt="5">
        <dgm:presLayoutVars>
          <dgm:chMax val="0"/>
          <dgm:chPref val="0"/>
        </dgm:presLayoutVars>
      </dgm:prSet>
      <dgm:spPr/>
    </dgm:pt>
    <dgm:pt modelId="{8E2AC100-659A-4E8F-9ADD-E7B885C7ADDB}" type="pres">
      <dgm:prSet presAssocID="{C1565CFC-209A-40C2-815A-430FC28C22F0}" presName="sibTrans" presStyleCnt="0"/>
      <dgm:spPr/>
    </dgm:pt>
    <dgm:pt modelId="{5F76BB73-D86B-47A9-931D-29DE291CFD4A}" type="pres">
      <dgm:prSet presAssocID="{44B6F4A5-2E84-46FB-87AD-2EB8E789FA37}" presName="compNode" presStyleCnt="0"/>
      <dgm:spPr/>
    </dgm:pt>
    <dgm:pt modelId="{D9FF8F72-265C-4444-A5A0-AB3B20FDFA59}" type="pres">
      <dgm:prSet presAssocID="{44B6F4A5-2E84-46FB-87AD-2EB8E789FA37}" presName="bgRect" presStyleLbl="bgShp" presStyleIdx="3" presStyleCnt="5"/>
      <dgm:spPr/>
    </dgm:pt>
    <dgm:pt modelId="{40ED30A3-CEF1-4E31-867A-6EF84DD689C6}" type="pres">
      <dgm:prSet presAssocID="{44B6F4A5-2E84-46FB-87AD-2EB8E789FA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124302A4-F9EF-4B01-89DB-793D7BD95209}" type="pres">
      <dgm:prSet presAssocID="{44B6F4A5-2E84-46FB-87AD-2EB8E789FA37}" presName="spaceRect" presStyleCnt="0"/>
      <dgm:spPr/>
    </dgm:pt>
    <dgm:pt modelId="{EF0E51DD-C5B9-4A84-B22B-7FF5A1535688}" type="pres">
      <dgm:prSet presAssocID="{44B6F4A5-2E84-46FB-87AD-2EB8E789FA37}" presName="parTx" presStyleLbl="revTx" presStyleIdx="3" presStyleCnt="5">
        <dgm:presLayoutVars>
          <dgm:chMax val="0"/>
          <dgm:chPref val="0"/>
        </dgm:presLayoutVars>
      </dgm:prSet>
      <dgm:spPr/>
    </dgm:pt>
    <dgm:pt modelId="{39B73475-E0DF-433A-AA32-41360C9A77D3}" type="pres">
      <dgm:prSet presAssocID="{8730C5C6-C188-4FB7-B81B-DAE7DEA026D0}" presName="sibTrans" presStyleCnt="0"/>
      <dgm:spPr/>
    </dgm:pt>
    <dgm:pt modelId="{61C6CC4B-DB69-4EF1-BAD5-FCFC3DF5E485}" type="pres">
      <dgm:prSet presAssocID="{45764D60-501D-4749-919F-438FBD5CFFB7}" presName="compNode" presStyleCnt="0"/>
      <dgm:spPr/>
    </dgm:pt>
    <dgm:pt modelId="{445BFFA6-05CF-4A87-9E45-1986FCEE83EE}" type="pres">
      <dgm:prSet presAssocID="{45764D60-501D-4749-919F-438FBD5CFFB7}" presName="bgRect" presStyleLbl="bgShp" presStyleIdx="4" presStyleCnt="5" custLinFactNeighborY="-3104"/>
      <dgm:spPr/>
    </dgm:pt>
    <dgm:pt modelId="{6C6BA6A8-42FD-43B7-A8EC-3C30ACE4DFE5}" type="pres">
      <dgm:prSet presAssocID="{45764D60-501D-4749-919F-438FBD5CFFB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1FABEC0-16DA-4497-B3F9-00E49C36B420}" type="pres">
      <dgm:prSet presAssocID="{45764D60-501D-4749-919F-438FBD5CFFB7}" presName="spaceRect" presStyleCnt="0"/>
      <dgm:spPr/>
    </dgm:pt>
    <dgm:pt modelId="{E81DA970-F047-4153-9579-F7A35EB31ABE}" type="pres">
      <dgm:prSet presAssocID="{45764D60-501D-4749-919F-438FBD5CFFB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1272C00-28AC-4285-826F-2FFA59ED7A92}" srcId="{60D5276A-A256-4CF7-B739-AD89BB8F615E}" destId="{44B6F4A5-2E84-46FB-87AD-2EB8E789FA37}" srcOrd="3" destOrd="0" parTransId="{7EF60387-D4CF-42D3-A719-06E6EC82EFD7}" sibTransId="{8730C5C6-C188-4FB7-B81B-DAE7DEA026D0}"/>
    <dgm:cxn modelId="{1BCF6A13-0F68-457F-B6DB-94A25DDE782E}" type="presOf" srcId="{C37328D5-8452-49A8-AE46-53135820924F}" destId="{188C7876-B3B8-4BA7-86AA-3C2BC27B629B}" srcOrd="0" destOrd="0" presId="urn:microsoft.com/office/officeart/2018/2/layout/IconVerticalSolidList"/>
    <dgm:cxn modelId="{EBD13E16-56B4-49EA-B586-E088D66B0DE2}" type="presOf" srcId="{8D0B9EDB-196C-4C2D-A80A-DE10342461B4}" destId="{925B637B-9B66-4D07-BE9D-334269E9D43E}" srcOrd="0" destOrd="0" presId="urn:microsoft.com/office/officeart/2018/2/layout/IconVerticalSolidList"/>
    <dgm:cxn modelId="{29291A27-74E0-48C3-8AAB-BEDD775B3ADB}" srcId="{60D5276A-A256-4CF7-B739-AD89BB8F615E}" destId="{C37328D5-8452-49A8-AE46-53135820924F}" srcOrd="2" destOrd="0" parTransId="{054B3B6D-6110-4925-B1F2-DA94B8502019}" sibTransId="{C1565CFC-209A-40C2-815A-430FC28C22F0}"/>
    <dgm:cxn modelId="{D408CF2F-E5F8-4E58-8D9D-DB66648C143B}" type="presOf" srcId="{60D5276A-A256-4CF7-B739-AD89BB8F615E}" destId="{974B5BE9-AA59-4682-A8AD-E91FAA1D0878}" srcOrd="0" destOrd="0" presId="urn:microsoft.com/office/officeart/2018/2/layout/IconVerticalSolidList"/>
    <dgm:cxn modelId="{AA296931-5C3D-4D53-8F45-C419C1315A6B}" type="presOf" srcId="{45764D60-501D-4749-919F-438FBD5CFFB7}" destId="{E81DA970-F047-4153-9579-F7A35EB31ABE}" srcOrd="0" destOrd="0" presId="urn:microsoft.com/office/officeart/2018/2/layout/IconVerticalSolidList"/>
    <dgm:cxn modelId="{7347A83A-6FED-4B8E-8B8B-25E05D14AD31}" type="presOf" srcId="{44B6F4A5-2E84-46FB-87AD-2EB8E789FA37}" destId="{EF0E51DD-C5B9-4A84-B22B-7FF5A1535688}" srcOrd="0" destOrd="0" presId="urn:microsoft.com/office/officeart/2018/2/layout/IconVerticalSolidList"/>
    <dgm:cxn modelId="{2487B23D-5732-4DBC-994B-9791034AE1B2}" srcId="{60D5276A-A256-4CF7-B739-AD89BB8F615E}" destId="{45764D60-501D-4749-919F-438FBD5CFFB7}" srcOrd="4" destOrd="0" parTransId="{7C792F7B-5940-4DA7-886E-2D4630DA0C53}" sibTransId="{D9D5F840-A799-4DEF-B832-F8E2FCE5E40E}"/>
    <dgm:cxn modelId="{D5E29B93-934D-4C34-8674-9688D18BA2AD}" srcId="{60D5276A-A256-4CF7-B739-AD89BB8F615E}" destId="{8D0B9EDB-196C-4C2D-A80A-DE10342461B4}" srcOrd="0" destOrd="0" parTransId="{31A64DA3-BE3E-443A-AF16-2F5A735368E2}" sibTransId="{192151A7-637F-4169-825C-694A4B52B5BE}"/>
    <dgm:cxn modelId="{C256AD9C-2217-4446-A100-CCA33F1E8C09}" srcId="{60D5276A-A256-4CF7-B739-AD89BB8F615E}" destId="{9B21856C-CA6C-40E4-9F1C-374DDDE59F13}" srcOrd="1" destOrd="0" parTransId="{53D264E2-4B1D-44EB-B104-D1CDFED4CAB1}" sibTransId="{B4579A81-B614-4A1F-B6C7-516110F87B29}"/>
    <dgm:cxn modelId="{9A3C08AF-64CC-4C10-894F-5365638D1361}" type="presOf" srcId="{9B21856C-CA6C-40E4-9F1C-374DDDE59F13}" destId="{0A505355-9067-4CF6-B099-ED32D4C016FE}" srcOrd="0" destOrd="0" presId="urn:microsoft.com/office/officeart/2018/2/layout/IconVerticalSolidList"/>
    <dgm:cxn modelId="{BC8B9638-2D4A-414B-AE8E-642B03F857BD}" type="presParOf" srcId="{974B5BE9-AA59-4682-A8AD-E91FAA1D0878}" destId="{C5F0AE17-0BD1-418A-80E2-2ECBDC8DF258}" srcOrd="0" destOrd="0" presId="urn:microsoft.com/office/officeart/2018/2/layout/IconVerticalSolidList"/>
    <dgm:cxn modelId="{EBE70236-8401-4087-9ED2-B55427401245}" type="presParOf" srcId="{C5F0AE17-0BD1-418A-80E2-2ECBDC8DF258}" destId="{1F6C2A10-8388-434F-8373-4C255EF93BD7}" srcOrd="0" destOrd="0" presId="urn:microsoft.com/office/officeart/2018/2/layout/IconVerticalSolidList"/>
    <dgm:cxn modelId="{325A0FEE-216C-4288-A6BD-2EBB18E94DA7}" type="presParOf" srcId="{C5F0AE17-0BD1-418A-80E2-2ECBDC8DF258}" destId="{136EE5C5-6496-422E-840B-B44A7256251A}" srcOrd="1" destOrd="0" presId="urn:microsoft.com/office/officeart/2018/2/layout/IconVerticalSolidList"/>
    <dgm:cxn modelId="{88378171-ABDD-4EAA-9260-75DDED886725}" type="presParOf" srcId="{C5F0AE17-0BD1-418A-80E2-2ECBDC8DF258}" destId="{49F44A4E-8226-46AE-BC9B-2440384E5BD8}" srcOrd="2" destOrd="0" presId="urn:microsoft.com/office/officeart/2018/2/layout/IconVerticalSolidList"/>
    <dgm:cxn modelId="{1B1B02BE-E5CD-4A4D-AAB4-6EAE5277364B}" type="presParOf" srcId="{C5F0AE17-0BD1-418A-80E2-2ECBDC8DF258}" destId="{925B637B-9B66-4D07-BE9D-334269E9D43E}" srcOrd="3" destOrd="0" presId="urn:microsoft.com/office/officeart/2018/2/layout/IconVerticalSolidList"/>
    <dgm:cxn modelId="{27A25536-3A1B-48A2-99D8-052D5E4AAEA5}" type="presParOf" srcId="{974B5BE9-AA59-4682-A8AD-E91FAA1D0878}" destId="{74A624D6-DD5B-4352-817B-6CE05C0D3132}" srcOrd="1" destOrd="0" presId="urn:microsoft.com/office/officeart/2018/2/layout/IconVerticalSolidList"/>
    <dgm:cxn modelId="{952405B0-8F6A-4871-A8DD-9D3FE5DFBBCB}" type="presParOf" srcId="{974B5BE9-AA59-4682-A8AD-E91FAA1D0878}" destId="{9F19B67D-D272-4916-8F3E-A484CE84926F}" srcOrd="2" destOrd="0" presId="urn:microsoft.com/office/officeart/2018/2/layout/IconVerticalSolidList"/>
    <dgm:cxn modelId="{9D30DD2E-00BB-42F9-A24C-46BD787A12E2}" type="presParOf" srcId="{9F19B67D-D272-4916-8F3E-A484CE84926F}" destId="{4B70388F-4295-4860-BC60-5D82F7F34D98}" srcOrd="0" destOrd="0" presId="urn:microsoft.com/office/officeart/2018/2/layout/IconVerticalSolidList"/>
    <dgm:cxn modelId="{57462715-A479-40E5-8DF7-45E80F5F0DC9}" type="presParOf" srcId="{9F19B67D-D272-4916-8F3E-A484CE84926F}" destId="{B96BE009-4FCA-47EA-ABDB-4A60C0A1C25D}" srcOrd="1" destOrd="0" presId="urn:microsoft.com/office/officeart/2018/2/layout/IconVerticalSolidList"/>
    <dgm:cxn modelId="{160EB410-ACC0-4A20-8AEA-C06F5AE120D7}" type="presParOf" srcId="{9F19B67D-D272-4916-8F3E-A484CE84926F}" destId="{8462209D-C7E3-4096-B6C2-630F172D3576}" srcOrd="2" destOrd="0" presId="urn:microsoft.com/office/officeart/2018/2/layout/IconVerticalSolidList"/>
    <dgm:cxn modelId="{E8E5B0F2-CC63-41CE-96C0-67FFA8607609}" type="presParOf" srcId="{9F19B67D-D272-4916-8F3E-A484CE84926F}" destId="{0A505355-9067-4CF6-B099-ED32D4C016FE}" srcOrd="3" destOrd="0" presId="urn:microsoft.com/office/officeart/2018/2/layout/IconVerticalSolidList"/>
    <dgm:cxn modelId="{4126CACD-2B42-49D6-A763-D9DCC3B3F69F}" type="presParOf" srcId="{974B5BE9-AA59-4682-A8AD-E91FAA1D0878}" destId="{CBE65B67-6158-4282-82EF-CC9F51121D86}" srcOrd="3" destOrd="0" presId="urn:microsoft.com/office/officeart/2018/2/layout/IconVerticalSolidList"/>
    <dgm:cxn modelId="{B8000606-4DD3-4F40-96BF-0EAE4CC8CCFD}" type="presParOf" srcId="{974B5BE9-AA59-4682-A8AD-E91FAA1D0878}" destId="{958DDDD0-6F8A-471F-BA7F-A20556F4BB57}" srcOrd="4" destOrd="0" presId="urn:microsoft.com/office/officeart/2018/2/layout/IconVerticalSolidList"/>
    <dgm:cxn modelId="{E546F726-1A9F-4B42-82DD-4D2D6B03E02B}" type="presParOf" srcId="{958DDDD0-6F8A-471F-BA7F-A20556F4BB57}" destId="{C498C70A-77C3-4BDB-8D9A-FB7C2814A66C}" srcOrd="0" destOrd="0" presId="urn:microsoft.com/office/officeart/2018/2/layout/IconVerticalSolidList"/>
    <dgm:cxn modelId="{08BAF989-AE76-4141-B651-1262524B6DC0}" type="presParOf" srcId="{958DDDD0-6F8A-471F-BA7F-A20556F4BB57}" destId="{5C5C52E5-2923-417C-9710-921E35D3D0A5}" srcOrd="1" destOrd="0" presId="urn:microsoft.com/office/officeart/2018/2/layout/IconVerticalSolidList"/>
    <dgm:cxn modelId="{A50D8D02-5D6C-45DC-9816-7A2E6F071499}" type="presParOf" srcId="{958DDDD0-6F8A-471F-BA7F-A20556F4BB57}" destId="{D662015D-68F4-46DF-A039-808127A3ADD3}" srcOrd="2" destOrd="0" presId="urn:microsoft.com/office/officeart/2018/2/layout/IconVerticalSolidList"/>
    <dgm:cxn modelId="{50D2A6D1-2E4E-4973-BE24-36833BEF0752}" type="presParOf" srcId="{958DDDD0-6F8A-471F-BA7F-A20556F4BB57}" destId="{188C7876-B3B8-4BA7-86AA-3C2BC27B629B}" srcOrd="3" destOrd="0" presId="urn:microsoft.com/office/officeart/2018/2/layout/IconVerticalSolidList"/>
    <dgm:cxn modelId="{8FA0C77E-A1DB-40DA-A7B7-CDD342AE20EB}" type="presParOf" srcId="{974B5BE9-AA59-4682-A8AD-E91FAA1D0878}" destId="{8E2AC100-659A-4E8F-9ADD-E7B885C7ADDB}" srcOrd="5" destOrd="0" presId="urn:microsoft.com/office/officeart/2018/2/layout/IconVerticalSolidList"/>
    <dgm:cxn modelId="{1873ACF9-5F56-4B68-B08A-3740315FC31D}" type="presParOf" srcId="{974B5BE9-AA59-4682-A8AD-E91FAA1D0878}" destId="{5F76BB73-D86B-47A9-931D-29DE291CFD4A}" srcOrd="6" destOrd="0" presId="urn:microsoft.com/office/officeart/2018/2/layout/IconVerticalSolidList"/>
    <dgm:cxn modelId="{1C075B20-7B59-4DC5-B5AD-3D688CF62F0B}" type="presParOf" srcId="{5F76BB73-D86B-47A9-931D-29DE291CFD4A}" destId="{D9FF8F72-265C-4444-A5A0-AB3B20FDFA59}" srcOrd="0" destOrd="0" presId="urn:microsoft.com/office/officeart/2018/2/layout/IconVerticalSolidList"/>
    <dgm:cxn modelId="{0682148D-41CA-4357-A2C5-C25C33399405}" type="presParOf" srcId="{5F76BB73-D86B-47A9-931D-29DE291CFD4A}" destId="{40ED30A3-CEF1-4E31-867A-6EF84DD689C6}" srcOrd="1" destOrd="0" presId="urn:microsoft.com/office/officeart/2018/2/layout/IconVerticalSolidList"/>
    <dgm:cxn modelId="{17ED3AFE-27EF-4EE6-885C-6F2787320733}" type="presParOf" srcId="{5F76BB73-D86B-47A9-931D-29DE291CFD4A}" destId="{124302A4-F9EF-4B01-89DB-793D7BD95209}" srcOrd="2" destOrd="0" presId="urn:microsoft.com/office/officeart/2018/2/layout/IconVerticalSolidList"/>
    <dgm:cxn modelId="{D96F6DF7-6447-4700-8D85-D706900D0DD5}" type="presParOf" srcId="{5F76BB73-D86B-47A9-931D-29DE291CFD4A}" destId="{EF0E51DD-C5B9-4A84-B22B-7FF5A1535688}" srcOrd="3" destOrd="0" presId="urn:microsoft.com/office/officeart/2018/2/layout/IconVerticalSolidList"/>
    <dgm:cxn modelId="{06FB12CA-74A3-4B68-9126-4BB8574E064A}" type="presParOf" srcId="{974B5BE9-AA59-4682-A8AD-E91FAA1D0878}" destId="{39B73475-E0DF-433A-AA32-41360C9A77D3}" srcOrd="7" destOrd="0" presId="urn:microsoft.com/office/officeart/2018/2/layout/IconVerticalSolidList"/>
    <dgm:cxn modelId="{8A255325-8EE8-4699-8665-94A1679351A5}" type="presParOf" srcId="{974B5BE9-AA59-4682-A8AD-E91FAA1D0878}" destId="{61C6CC4B-DB69-4EF1-BAD5-FCFC3DF5E485}" srcOrd="8" destOrd="0" presId="urn:microsoft.com/office/officeart/2018/2/layout/IconVerticalSolidList"/>
    <dgm:cxn modelId="{E82FF230-97EF-4E00-86B9-5B85B0E15EDD}" type="presParOf" srcId="{61C6CC4B-DB69-4EF1-BAD5-FCFC3DF5E485}" destId="{445BFFA6-05CF-4A87-9E45-1986FCEE83EE}" srcOrd="0" destOrd="0" presId="urn:microsoft.com/office/officeart/2018/2/layout/IconVerticalSolidList"/>
    <dgm:cxn modelId="{8F5C8487-091D-43B0-BAEE-DD3458462997}" type="presParOf" srcId="{61C6CC4B-DB69-4EF1-BAD5-FCFC3DF5E485}" destId="{6C6BA6A8-42FD-43B7-A8EC-3C30ACE4DFE5}" srcOrd="1" destOrd="0" presId="urn:microsoft.com/office/officeart/2018/2/layout/IconVerticalSolidList"/>
    <dgm:cxn modelId="{5004A76A-5F75-4675-9274-B481F55183EA}" type="presParOf" srcId="{61C6CC4B-DB69-4EF1-BAD5-FCFC3DF5E485}" destId="{81FABEC0-16DA-4497-B3F9-00E49C36B420}" srcOrd="2" destOrd="0" presId="urn:microsoft.com/office/officeart/2018/2/layout/IconVerticalSolidList"/>
    <dgm:cxn modelId="{BD6F1EB0-52C9-494F-8CB1-5EF91091D755}" type="presParOf" srcId="{61C6CC4B-DB69-4EF1-BAD5-FCFC3DF5E485}" destId="{E81DA970-F047-4153-9579-F7A35EB31A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0D5276A-A256-4CF7-B739-AD89BB8F6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0B9EDB-196C-4C2D-A80A-DE1034246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Relational Database management system </a:t>
          </a:r>
          <a:endParaRPr lang="en-US"/>
        </a:p>
      </dgm:t>
    </dgm:pt>
    <dgm:pt modelId="{31A64DA3-BE3E-443A-AF16-2F5A735368E2}" type="parTrans" cxnId="{D5E29B93-934D-4C34-8674-9688D18BA2AD}">
      <dgm:prSet/>
      <dgm:spPr/>
      <dgm:t>
        <a:bodyPr/>
        <a:lstStyle/>
        <a:p>
          <a:endParaRPr lang="en-US"/>
        </a:p>
      </dgm:t>
    </dgm:pt>
    <dgm:pt modelId="{192151A7-637F-4169-825C-694A4B52B5BE}" type="sibTrans" cxnId="{D5E29B93-934D-4C34-8674-9688D18BA2AD}">
      <dgm:prSet/>
      <dgm:spPr/>
      <dgm:t>
        <a:bodyPr/>
        <a:lstStyle/>
        <a:p>
          <a:endParaRPr lang="en-US"/>
        </a:p>
      </dgm:t>
    </dgm:pt>
    <dgm:pt modelId="{9B21856C-CA6C-40E4-9F1C-374DDDE59F1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Powerful Query Language</a:t>
          </a:r>
          <a:endParaRPr lang="en-US"/>
        </a:p>
      </dgm:t>
    </dgm:pt>
    <dgm:pt modelId="{53D264E2-4B1D-44EB-B104-D1CDFED4CAB1}" type="parTrans" cxnId="{C256AD9C-2217-4446-A100-CCA33F1E8C09}">
      <dgm:prSet/>
      <dgm:spPr/>
      <dgm:t>
        <a:bodyPr/>
        <a:lstStyle/>
        <a:p>
          <a:endParaRPr lang="en-US"/>
        </a:p>
      </dgm:t>
    </dgm:pt>
    <dgm:pt modelId="{B4579A81-B614-4A1F-B6C7-516110F87B29}" type="sibTrans" cxnId="{C256AD9C-2217-4446-A100-CCA33F1E8C09}">
      <dgm:prSet/>
      <dgm:spPr/>
      <dgm:t>
        <a:bodyPr/>
        <a:lstStyle/>
        <a:p>
          <a:endParaRPr lang="en-US"/>
        </a:p>
      </dgm:t>
    </dgm:pt>
    <dgm:pt modelId="{C37328D5-8452-49A8-AE46-53135820924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Data Integrity</a:t>
          </a:r>
          <a:endParaRPr lang="en-US"/>
        </a:p>
      </dgm:t>
    </dgm:pt>
    <dgm:pt modelId="{054B3B6D-6110-4925-B1F2-DA94B8502019}" type="parTrans" cxnId="{29291A27-74E0-48C3-8AAB-BEDD775B3ADB}">
      <dgm:prSet/>
      <dgm:spPr/>
      <dgm:t>
        <a:bodyPr/>
        <a:lstStyle/>
        <a:p>
          <a:endParaRPr lang="en-US"/>
        </a:p>
      </dgm:t>
    </dgm:pt>
    <dgm:pt modelId="{C1565CFC-209A-40C2-815A-430FC28C22F0}" type="sibTrans" cxnId="{29291A27-74E0-48C3-8AAB-BEDD775B3ADB}">
      <dgm:prSet/>
      <dgm:spPr/>
      <dgm:t>
        <a:bodyPr/>
        <a:lstStyle/>
        <a:p>
          <a:endParaRPr lang="en-US"/>
        </a:p>
      </dgm:t>
    </dgm:pt>
    <dgm:pt modelId="{44B6F4A5-2E84-46FB-87AD-2EB8E789FA3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Scalability Challenges</a:t>
          </a:r>
          <a:endParaRPr lang="en-US"/>
        </a:p>
      </dgm:t>
    </dgm:pt>
    <dgm:pt modelId="{7EF60387-D4CF-42D3-A719-06E6EC82EFD7}" type="parTrans" cxnId="{D1272C00-28AC-4285-826F-2FFA59ED7A92}">
      <dgm:prSet/>
      <dgm:spPr/>
      <dgm:t>
        <a:bodyPr/>
        <a:lstStyle/>
        <a:p>
          <a:endParaRPr lang="en-US"/>
        </a:p>
      </dgm:t>
    </dgm:pt>
    <dgm:pt modelId="{8730C5C6-C188-4FB7-B81B-DAE7DEA026D0}" type="sibTrans" cxnId="{D1272C00-28AC-4285-826F-2FFA59ED7A92}">
      <dgm:prSet/>
      <dgm:spPr/>
      <dgm:t>
        <a:bodyPr/>
        <a:lstStyle/>
        <a:p>
          <a:endParaRPr lang="en-US"/>
        </a:p>
      </dgm:t>
    </dgm:pt>
    <dgm:pt modelId="{4AB18C52-4811-4D50-8D3D-BB3DDA99F8F6}" type="pres">
      <dgm:prSet presAssocID="{60D5276A-A256-4CF7-B739-AD89BB8F615E}" presName="root" presStyleCnt="0">
        <dgm:presLayoutVars>
          <dgm:dir/>
          <dgm:resizeHandles val="exact"/>
        </dgm:presLayoutVars>
      </dgm:prSet>
      <dgm:spPr/>
    </dgm:pt>
    <dgm:pt modelId="{EB33D6EF-5A1C-49E5-8AF7-AAC94BC2BF46}" type="pres">
      <dgm:prSet presAssocID="{8D0B9EDB-196C-4C2D-A80A-DE10342461B4}" presName="compNode" presStyleCnt="0"/>
      <dgm:spPr/>
    </dgm:pt>
    <dgm:pt modelId="{6B19780A-335D-4E63-90D1-87E58D3845E6}" type="pres">
      <dgm:prSet presAssocID="{8D0B9EDB-196C-4C2D-A80A-DE10342461B4}" presName="bgRect" presStyleLbl="bgShp" presStyleIdx="0" presStyleCnt="4"/>
      <dgm:spPr/>
    </dgm:pt>
    <dgm:pt modelId="{0736C072-7300-4756-B005-E39BDCEF0F5C}" type="pres">
      <dgm:prSet presAssocID="{8D0B9EDB-196C-4C2D-A80A-DE10342461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82B0617-97FF-4CF5-A798-ADE6ABF8AE09}" type="pres">
      <dgm:prSet presAssocID="{8D0B9EDB-196C-4C2D-A80A-DE10342461B4}" presName="spaceRect" presStyleCnt="0"/>
      <dgm:spPr/>
    </dgm:pt>
    <dgm:pt modelId="{41B6CFF2-7A24-4CBF-83AC-512508FFF94F}" type="pres">
      <dgm:prSet presAssocID="{8D0B9EDB-196C-4C2D-A80A-DE10342461B4}" presName="parTx" presStyleLbl="revTx" presStyleIdx="0" presStyleCnt="4">
        <dgm:presLayoutVars>
          <dgm:chMax val="0"/>
          <dgm:chPref val="0"/>
        </dgm:presLayoutVars>
      </dgm:prSet>
      <dgm:spPr/>
    </dgm:pt>
    <dgm:pt modelId="{CC15DF8B-9972-4F6D-85EC-059F55F9F06E}" type="pres">
      <dgm:prSet presAssocID="{192151A7-637F-4169-825C-694A4B52B5BE}" presName="sibTrans" presStyleCnt="0"/>
      <dgm:spPr/>
    </dgm:pt>
    <dgm:pt modelId="{146E4DD6-025A-49DB-8DEF-7DDD66AF9172}" type="pres">
      <dgm:prSet presAssocID="{9B21856C-CA6C-40E4-9F1C-374DDDE59F13}" presName="compNode" presStyleCnt="0"/>
      <dgm:spPr/>
    </dgm:pt>
    <dgm:pt modelId="{26E03871-A4AC-417C-BF56-938B26A9A098}" type="pres">
      <dgm:prSet presAssocID="{9B21856C-CA6C-40E4-9F1C-374DDDE59F13}" presName="bgRect" presStyleLbl="bgShp" presStyleIdx="1" presStyleCnt="4"/>
      <dgm:spPr/>
    </dgm:pt>
    <dgm:pt modelId="{498D9306-C5F6-4DCC-AA87-843513F00678}" type="pres">
      <dgm:prSet presAssocID="{9B21856C-CA6C-40E4-9F1C-374DDDE59F13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010005D-2B41-4434-9E29-97161F836837}" type="pres">
      <dgm:prSet presAssocID="{9B21856C-CA6C-40E4-9F1C-374DDDE59F13}" presName="spaceRect" presStyleCnt="0"/>
      <dgm:spPr/>
    </dgm:pt>
    <dgm:pt modelId="{C29BB940-4B5C-4306-8C0F-52929867879C}" type="pres">
      <dgm:prSet presAssocID="{9B21856C-CA6C-40E4-9F1C-374DDDE59F13}" presName="parTx" presStyleLbl="revTx" presStyleIdx="1" presStyleCnt="4">
        <dgm:presLayoutVars>
          <dgm:chMax val="0"/>
          <dgm:chPref val="0"/>
        </dgm:presLayoutVars>
      </dgm:prSet>
      <dgm:spPr/>
    </dgm:pt>
    <dgm:pt modelId="{6C4297A0-8AC4-42C8-BBF9-2F265F3EB1E0}" type="pres">
      <dgm:prSet presAssocID="{B4579A81-B614-4A1F-B6C7-516110F87B29}" presName="sibTrans" presStyleCnt="0"/>
      <dgm:spPr/>
    </dgm:pt>
    <dgm:pt modelId="{1497CC54-55DC-4D05-8EC2-A3ABCD4A210B}" type="pres">
      <dgm:prSet presAssocID="{C37328D5-8452-49A8-AE46-53135820924F}" presName="compNode" presStyleCnt="0"/>
      <dgm:spPr/>
    </dgm:pt>
    <dgm:pt modelId="{EB83EF76-C77E-46C8-B4D7-26FE1B46B7B6}" type="pres">
      <dgm:prSet presAssocID="{C37328D5-8452-49A8-AE46-53135820924F}" presName="bgRect" presStyleLbl="bgShp" presStyleIdx="2" presStyleCnt="4"/>
      <dgm:spPr/>
    </dgm:pt>
    <dgm:pt modelId="{1176AAD5-CFAF-49E0-9837-D3D65FA0C3D7}" type="pres">
      <dgm:prSet presAssocID="{C37328D5-8452-49A8-AE46-53135820924F}" presName="icon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 l="-8000" r="-8000"/>
          </a:stretch>
        </a:blipFill>
      </dgm:spPr>
    </dgm:pt>
    <dgm:pt modelId="{1C3474D6-B25C-456C-A0DB-A6059DBCFD89}" type="pres">
      <dgm:prSet presAssocID="{C37328D5-8452-49A8-AE46-53135820924F}" presName="spaceRect" presStyleCnt="0"/>
      <dgm:spPr/>
    </dgm:pt>
    <dgm:pt modelId="{47FE60B2-52FC-45C4-85EC-9FA207271EB6}" type="pres">
      <dgm:prSet presAssocID="{C37328D5-8452-49A8-AE46-53135820924F}" presName="parTx" presStyleLbl="revTx" presStyleIdx="2" presStyleCnt="4">
        <dgm:presLayoutVars>
          <dgm:chMax val="0"/>
          <dgm:chPref val="0"/>
        </dgm:presLayoutVars>
      </dgm:prSet>
      <dgm:spPr/>
    </dgm:pt>
    <dgm:pt modelId="{11B69246-2C2C-4286-99C9-9EE9329E96AE}" type="pres">
      <dgm:prSet presAssocID="{C1565CFC-209A-40C2-815A-430FC28C22F0}" presName="sibTrans" presStyleCnt="0"/>
      <dgm:spPr/>
    </dgm:pt>
    <dgm:pt modelId="{5D8D8C88-D757-41FF-815F-5D581213ACF7}" type="pres">
      <dgm:prSet presAssocID="{44B6F4A5-2E84-46FB-87AD-2EB8E789FA37}" presName="compNode" presStyleCnt="0"/>
      <dgm:spPr/>
    </dgm:pt>
    <dgm:pt modelId="{88E02E31-B21D-47D4-AA5F-645C0E7914D2}" type="pres">
      <dgm:prSet presAssocID="{44B6F4A5-2E84-46FB-87AD-2EB8E789FA37}" presName="bgRect" presStyleLbl="bgShp" presStyleIdx="3" presStyleCnt="4"/>
      <dgm:spPr/>
    </dgm:pt>
    <dgm:pt modelId="{DA1B98EF-2788-4AAD-B73D-BFE491231617}" type="pres">
      <dgm:prSet presAssocID="{44B6F4A5-2E84-46FB-87AD-2EB8E789FA37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72F8975C-E583-44A2-9D21-F5B198C0AE70}" type="pres">
      <dgm:prSet presAssocID="{44B6F4A5-2E84-46FB-87AD-2EB8E789FA37}" presName="spaceRect" presStyleCnt="0"/>
      <dgm:spPr/>
    </dgm:pt>
    <dgm:pt modelId="{33DE88AA-6BEA-45E2-8ED4-6CCF1DDB9BFB}" type="pres">
      <dgm:prSet presAssocID="{44B6F4A5-2E84-46FB-87AD-2EB8E789FA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272C00-28AC-4285-826F-2FFA59ED7A92}" srcId="{60D5276A-A256-4CF7-B739-AD89BB8F615E}" destId="{44B6F4A5-2E84-46FB-87AD-2EB8E789FA37}" srcOrd="3" destOrd="0" parTransId="{7EF60387-D4CF-42D3-A719-06E6EC82EFD7}" sibTransId="{8730C5C6-C188-4FB7-B81B-DAE7DEA026D0}"/>
    <dgm:cxn modelId="{BA03A51F-1784-4101-BF27-6278ABF9DC9B}" type="presOf" srcId="{C37328D5-8452-49A8-AE46-53135820924F}" destId="{47FE60B2-52FC-45C4-85EC-9FA207271EB6}" srcOrd="0" destOrd="0" presId="urn:microsoft.com/office/officeart/2018/2/layout/IconVerticalSolidList"/>
    <dgm:cxn modelId="{29291A27-74E0-48C3-8AAB-BEDD775B3ADB}" srcId="{60D5276A-A256-4CF7-B739-AD89BB8F615E}" destId="{C37328D5-8452-49A8-AE46-53135820924F}" srcOrd="2" destOrd="0" parTransId="{054B3B6D-6110-4925-B1F2-DA94B8502019}" sibTransId="{C1565CFC-209A-40C2-815A-430FC28C22F0}"/>
    <dgm:cxn modelId="{942A6532-63DE-4563-9122-15482B9A5F4B}" type="presOf" srcId="{44B6F4A5-2E84-46FB-87AD-2EB8E789FA37}" destId="{33DE88AA-6BEA-45E2-8ED4-6CCF1DDB9BFB}" srcOrd="0" destOrd="0" presId="urn:microsoft.com/office/officeart/2018/2/layout/IconVerticalSolidList"/>
    <dgm:cxn modelId="{D5E29B93-934D-4C34-8674-9688D18BA2AD}" srcId="{60D5276A-A256-4CF7-B739-AD89BB8F615E}" destId="{8D0B9EDB-196C-4C2D-A80A-DE10342461B4}" srcOrd="0" destOrd="0" parTransId="{31A64DA3-BE3E-443A-AF16-2F5A735368E2}" sibTransId="{192151A7-637F-4169-825C-694A4B52B5BE}"/>
    <dgm:cxn modelId="{55F0AF95-55FA-4BC0-8E9A-01BFCEA954CB}" type="presOf" srcId="{8D0B9EDB-196C-4C2D-A80A-DE10342461B4}" destId="{41B6CFF2-7A24-4CBF-83AC-512508FFF94F}" srcOrd="0" destOrd="0" presId="urn:microsoft.com/office/officeart/2018/2/layout/IconVerticalSolidList"/>
    <dgm:cxn modelId="{C256AD9C-2217-4446-A100-CCA33F1E8C09}" srcId="{60D5276A-A256-4CF7-B739-AD89BB8F615E}" destId="{9B21856C-CA6C-40E4-9F1C-374DDDE59F13}" srcOrd="1" destOrd="0" parTransId="{53D264E2-4B1D-44EB-B104-D1CDFED4CAB1}" sibTransId="{B4579A81-B614-4A1F-B6C7-516110F87B29}"/>
    <dgm:cxn modelId="{2B35DC9F-FAD9-4B69-BB60-3F79B17AEB05}" type="presOf" srcId="{9B21856C-CA6C-40E4-9F1C-374DDDE59F13}" destId="{C29BB940-4B5C-4306-8C0F-52929867879C}" srcOrd="0" destOrd="0" presId="urn:microsoft.com/office/officeart/2018/2/layout/IconVerticalSolidList"/>
    <dgm:cxn modelId="{31B12CA1-79AE-4A49-99F8-737A7A1ECCC6}" type="presOf" srcId="{60D5276A-A256-4CF7-B739-AD89BB8F615E}" destId="{4AB18C52-4811-4D50-8D3D-BB3DDA99F8F6}" srcOrd="0" destOrd="0" presId="urn:microsoft.com/office/officeart/2018/2/layout/IconVerticalSolidList"/>
    <dgm:cxn modelId="{FE141D05-A2DC-4254-9CE4-F777A31B3272}" type="presParOf" srcId="{4AB18C52-4811-4D50-8D3D-BB3DDA99F8F6}" destId="{EB33D6EF-5A1C-49E5-8AF7-AAC94BC2BF46}" srcOrd="0" destOrd="0" presId="urn:microsoft.com/office/officeart/2018/2/layout/IconVerticalSolidList"/>
    <dgm:cxn modelId="{BFCD3244-1C98-4ED1-9F3E-668BABE1B1DD}" type="presParOf" srcId="{EB33D6EF-5A1C-49E5-8AF7-AAC94BC2BF46}" destId="{6B19780A-335D-4E63-90D1-87E58D3845E6}" srcOrd="0" destOrd="0" presId="urn:microsoft.com/office/officeart/2018/2/layout/IconVerticalSolidList"/>
    <dgm:cxn modelId="{9F362C05-F387-4B72-88DF-ECD7FFCC389E}" type="presParOf" srcId="{EB33D6EF-5A1C-49E5-8AF7-AAC94BC2BF46}" destId="{0736C072-7300-4756-B005-E39BDCEF0F5C}" srcOrd="1" destOrd="0" presId="urn:microsoft.com/office/officeart/2018/2/layout/IconVerticalSolidList"/>
    <dgm:cxn modelId="{EDE8E5FE-7F95-4877-871A-2726603DEC43}" type="presParOf" srcId="{EB33D6EF-5A1C-49E5-8AF7-AAC94BC2BF46}" destId="{682B0617-97FF-4CF5-A798-ADE6ABF8AE09}" srcOrd="2" destOrd="0" presId="urn:microsoft.com/office/officeart/2018/2/layout/IconVerticalSolidList"/>
    <dgm:cxn modelId="{4402243D-38BE-451D-926A-852A60C7A43B}" type="presParOf" srcId="{EB33D6EF-5A1C-49E5-8AF7-AAC94BC2BF46}" destId="{41B6CFF2-7A24-4CBF-83AC-512508FFF94F}" srcOrd="3" destOrd="0" presId="urn:microsoft.com/office/officeart/2018/2/layout/IconVerticalSolidList"/>
    <dgm:cxn modelId="{6EBD3C13-F3F1-4E87-862E-D3517BF3EA34}" type="presParOf" srcId="{4AB18C52-4811-4D50-8D3D-BB3DDA99F8F6}" destId="{CC15DF8B-9972-4F6D-85EC-059F55F9F06E}" srcOrd="1" destOrd="0" presId="urn:microsoft.com/office/officeart/2018/2/layout/IconVerticalSolidList"/>
    <dgm:cxn modelId="{98EFCDD5-DCBA-43BD-90BA-D95E58912429}" type="presParOf" srcId="{4AB18C52-4811-4D50-8D3D-BB3DDA99F8F6}" destId="{146E4DD6-025A-49DB-8DEF-7DDD66AF9172}" srcOrd="2" destOrd="0" presId="urn:microsoft.com/office/officeart/2018/2/layout/IconVerticalSolidList"/>
    <dgm:cxn modelId="{9B17F2F2-8B58-4001-8405-B2EF066168AC}" type="presParOf" srcId="{146E4DD6-025A-49DB-8DEF-7DDD66AF9172}" destId="{26E03871-A4AC-417C-BF56-938B26A9A098}" srcOrd="0" destOrd="0" presId="urn:microsoft.com/office/officeart/2018/2/layout/IconVerticalSolidList"/>
    <dgm:cxn modelId="{D633B1CF-1852-441D-A36F-9E8052657DA7}" type="presParOf" srcId="{146E4DD6-025A-49DB-8DEF-7DDD66AF9172}" destId="{498D9306-C5F6-4DCC-AA87-843513F00678}" srcOrd="1" destOrd="0" presId="urn:microsoft.com/office/officeart/2018/2/layout/IconVerticalSolidList"/>
    <dgm:cxn modelId="{F23E45DC-4EBB-43BF-A688-11D85102B9C8}" type="presParOf" srcId="{146E4DD6-025A-49DB-8DEF-7DDD66AF9172}" destId="{0010005D-2B41-4434-9E29-97161F836837}" srcOrd="2" destOrd="0" presId="urn:microsoft.com/office/officeart/2018/2/layout/IconVerticalSolidList"/>
    <dgm:cxn modelId="{A42FB566-53AB-4A06-A2F8-3EE293434BBB}" type="presParOf" srcId="{146E4DD6-025A-49DB-8DEF-7DDD66AF9172}" destId="{C29BB940-4B5C-4306-8C0F-52929867879C}" srcOrd="3" destOrd="0" presId="urn:microsoft.com/office/officeart/2018/2/layout/IconVerticalSolidList"/>
    <dgm:cxn modelId="{401DD9F0-7D38-4E7D-8A9E-0117EF6FF41D}" type="presParOf" srcId="{4AB18C52-4811-4D50-8D3D-BB3DDA99F8F6}" destId="{6C4297A0-8AC4-42C8-BBF9-2F265F3EB1E0}" srcOrd="3" destOrd="0" presId="urn:microsoft.com/office/officeart/2018/2/layout/IconVerticalSolidList"/>
    <dgm:cxn modelId="{B33077C4-6817-4A2E-AF5C-EEA894A9A5F9}" type="presParOf" srcId="{4AB18C52-4811-4D50-8D3D-BB3DDA99F8F6}" destId="{1497CC54-55DC-4D05-8EC2-A3ABCD4A210B}" srcOrd="4" destOrd="0" presId="urn:microsoft.com/office/officeart/2018/2/layout/IconVerticalSolidList"/>
    <dgm:cxn modelId="{4E730684-5049-4040-BEF9-51DB66A17371}" type="presParOf" srcId="{1497CC54-55DC-4D05-8EC2-A3ABCD4A210B}" destId="{EB83EF76-C77E-46C8-B4D7-26FE1B46B7B6}" srcOrd="0" destOrd="0" presId="urn:microsoft.com/office/officeart/2018/2/layout/IconVerticalSolidList"/>
    <dgm:cxn modelId="{C0E60AAF-A359-47CD-84CE-C35283F23ABC}" type="presParOf" srcId="{1497CC54-55DC-4D05-8EC2-A3ABCD4A210B}" destId="{1176AAD5-CFAF-49E0-9837-D3D65FA0C3D7}" srcOrd="1" destOrd="0" presId="urn:microsoft.com/office/officeart/2018/2/layout/IconVerticalSolidList"/>
    <dgm:cxn modelId="{A8839594-E42E-491E-999E-44DC52E6BF52}" type="presParOf" srcId="{1497CC54-55DC-4D05-8EC2-A3ABCD4A210B}" destId="{1C3474D6-B25C-456C-A0DB-A6059DBCFD89}" srcOrd="2" destOrd="0" presId="urn:microsoft.com/office/officeart/2018/2/layout/IconVerticalSolidList"/>
    <dgm:cxn modelId="{DCCC2B18-24FA-4F83-A055-AB6471D1950C}" type="presParOf" srcId="{1497CC54-55DC-4D05-8EC2-A3ABCD4A210B}" destId="{47FE60B2-52FC-45C4-85EC-9FA207271EB6}" srcOrd="3" destOrd="0" presId="urn:microsoft.com/office/officeart/2018/2/layout/IconVerticalSolidList"/>
    <dgm:cxn modelId="{14000EEB-4CB0-4F21-AB88-1F3728C00CED}" type="presParOf" srcId="{4AB18C52-4811-4D50-8D3D-BB3DDA99F8F6}" destId="{11B69246-2C2C-4286-99C9-9EE9329E96AE}" srcOrd="5" destOrd="0" presId="urn:microsoft.com/office/officeart/2018/2/layout/IconVerticalSolidList"/>
    <dgm:cxn modelId="{EA8B8893-9307-4701-A2CB-AF0203045890}" type="presParOf" srcId="{4AB18C52-4811-4D50-8D3D-BB3DDA99F8F6}" destId="{5D8D8C88-D757-41FF-815F-5D581213ACF7}" srcOrd="6" destOrd="0" presId="urn:microsoft.com/office/officeart/2018/2/layout/IconVerticalSolidList"/>
    <dgm:cxn modelId="{EC36C7FA-4314-4EE6-B251-3C78E3B64811}" type="presParOf" srcId="{5D8D8C88-D757-41FF-815F-5D581213ACF7}" destId="{88E02E31-B21D-47D4-AA5F-645C0E7914D2}" srcOrd="0" destOrd="0" presId="urn:microsoft.com/office/officeart/2018/2/layout/IconVerticalSolidList"/>
    <dgm:cxn modelId="{E8FD377A-7D44-4BB0-9F27-364CC1418507}" type="presParOf" srcId="{5D8D8C88-D757-41FF-815F-5D581213ACF7}" destId="{DA1B98EF-2788-4AAD-B73D-BFE491231617}" srcOrd="1" destOrd="0" presId="urn:microsoft.com/office/officeart/2018/2/layout/IconVerticalSolidList"/>
    <dgm:cxn modelId="{AB2DC7BE-7DCE-4E33-AF9A-CFF78F95F590}" type="presParOf" srcId="{5D8D8C88-D757-41FF-815F-5D581213ACF7}" destId="{72F8975C-E583-44A2-9D21-F5B198C0AE70}" srcOrd="2" destOrd="0" presId="urn:microsoft.com/office/officeart/2018/2/layout/IconVerticalSolidList"/>
    <dgm:cxn modelId="{6D4C2C48-75B4-4888-85E3-574BFCBF4376}" type="presParOf" srcId="{5D8D8C88-D757-41FF-815F-5D581213ACF7}" destId="{33DE88AA-6BEA-45E2-8ED4-6CCF1DDB9B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2273BC-129E-4B5B-96E1-40FE6EF4BE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9CE20FB-C089-40D8-B0E1-C289D217A2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Homeowner sending job offers to professionals and contractors</a:t>
          </a:r>
        </a:p>
      </dgm:t>
    </dgm:pt>
    <dgm:pt modelId="{09B26DAA-3E4B-4907-9FCE-522136BA215C}" type="parTrans" cxnId="{9DC87859-8589-442C-AFC6-A472A95B2C7B}">
      <dgm:prSet/>
      <dgm:spPr/>
      <dgm:t>
        <a:bodyPr/>
        <a:lstStyle/>
        <a:p>
          <a:endParaRPr lang="en-US"/>
        </a:p>
      </dgm:t>
    </dgm:pt>
    <dgm:pt modelId="{B2DEA729-BEDE-44A6-81FA-885B20A057D3}" type="sibTrans" cxnId="{9DC87859-8589-442C-AFC6-A472A95B2C7B}">
      <dgm:prSet/>
      <dgm:spPr/>
      <dgm:t>
        <a:bodyPr/>
        <a:lstStyle/>
        <a:p>
          <a:endParaRPr lang="en-US"/>
        </a:p>
      </dgm:t>
    </dgm:pt>
    <dgm:pt modelId="{BCD542FE-591B-479B-94AF-466C56B569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Professionals applying to work with contractors</a:t>
          </a:r>
        </a:p>
      </dgm:t>
    </dgm:pt>
    <dgm:pt modelId="{624BCBE2-42ED-4D83-8137-266DF7C3AC28}" type="parTrans" cxnId="{4E731E4B-C9D9-4DB1-AE3E-953C22CBE39A}">
      <dgm:prSet/>
      <dgm:spPr/>
      <dgm:t>
        <a:bodyPr/>
        <a:lstStyle/>
        <a:p>
          <a:endParaRPr lang="en-US"/>
        </a:p>
      </dgm:t>
    </dgm:pt>
    <dgm:pt modelId="{7C500EFB-6565-4B6D-B5B8-EC46C70B7B7E}" type="sibTrans" cxnId="{4E731E4B-C9D9-4DB1-AE3E-953C22CBE39A}">
      <dgm:prSet/>
      <dgm:spPr/>
      <dgm:t>
        <a:bodyPr/>
        <a:lstStyle/>
        <a:p>
          <a:endParaRPr lang="en-US"/>
        </a:p>
      </dgm:t>
    </dgm:pt>
    <dgm:pt modelId="{D3C466B6-94B9-43B6-85A3-D89ACC5699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Sending and receiving messages in chat</a:t>
          </a:r>
        </a:p>
      </dgm:t>
    </dgm:pt>
    <dgm:pt modelId="{FB89A13F-D038-4DEB-817B-4702CB224F6A}" type="parTrans" cxnId="{83A85A54-0343-4E79-A6C5-F99B100B4AE4}">
      <dgm:prSet/>
      <dgm:spPr/>
      <dgm:t>
        <a:bodyPr/>
        <a:lstStyle/>
        <a:p>
          <a:endParaRPr lang="en-US"/>
        </a:p>
      </dgm:t>
    </dgm:pt>
    <dgm:pt modelId="{04DC2BA2-5470-4402-832A-3694AE710A33}" type="sibTrans" cxnId="{83A85A54-0343-4E79-A6C5-F99B100B4AE4}">
      <dgm:prSet/>
      <dgm:spPr/>
      <dgm:t>
        <a:bodyPr/>
        <a:lstStyle/>
        <a:p>
          <a:endParaRPr lang="en-US"/>
        </a:p>
      </dgm:t>
    </dgm:pt>
    <dgm:pt modelId="{0C220E17-A8C3-4E68-941A-AA4EBD36A8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Homeowner searching for professionals with filtering</a:t>
          </a:r>
          <a:endParaRPr lang="en-IL"/>
        </a:p>
      </dgm:t>
    </dgm:pt>
    <dgm:pt modelId="{7C7C700C-7F8C-4094-B1E3-E7FAB239C67F}" type="parTrans" cxnId="{4D548AE2-39D2-418C-BC53-F11F0B82D31B}">
      <dgm:prSet/>
      <dgm:spPr/>
      <dgm:t>
        <a:bodyPr/>
        <a:lstStyle/>
        <a:p>
          <a:endParaRPr lang="en-IL"/>
        </a:p>
      </dgm:t>
    </dgm:pt>
    <dgm:pt modelId="{FD06355C-B0C7-46A9-A6B0-B45498B08151}" type="sibTrans" cxnId="{4D548AE2-39D2-418C-BC53-F11F0B82D31B}">
      <dgm:prSet/>
      <dgm:spPr/>
      <dgm:t>
        <a:bodyPr/>
        <a:lstStyle/>
        <a:p>
          <a:endParaRPr lang="en-IL"/>
        </a:p>
      </dgm:t>
    </dgm:pt>
    <dgm:pt modelId="{C1F25F5F-3798-43F2-955B-6C4D3D46F227}" type="pres">
      <dgm:prSet presAssocID="{1B2273BC-129E-4B5B-96E1-40FE6EF4BEBF}" presName="root" presStyleCnt="0">
        <dgm:presLayoutVars>
          <dgm:dir/>
          <dgm:resizeHandles val="exact"/>
        </dgm:presLayoutVars>
      </dgm:prSet>
      <dgm:spPr/>
    </dgm:pt>
    <dgm:pt modelId="{C302C9EE-7066-48F0-A070-9AB1FC3DF25F}" type="pres">
      <dgm:prSet presAssocID="{D9CE20FB-C089-40D8-B0E1-C289D217A229}" presName="compNode" presStyleCnt="0"/>
      <dgm:spPr/>
    </dgm:pt>
    <dgm:pt modelId="{76BE8D26-5E84-493B-93D7-826F1AC29D14}" type="pres">
      <dgm:prSet presAssocID="{D9CE20FB-C089-40D8-B0E1-C289D217A229}" presName="bgRect" presStyleLbl="bgShp" presStyleIdx="0" presStyleCnt="4"/>
      <dgm:spPr/>
    </dgm:pt>
    <dgm:pt modelId="{B4F74219-C70D-4B45-9CAC-191B3C7CB5CF}" type="pres">
      <dgm:prSet presAssocID="{D9CE20FB-C089-40D8-B0E1-C289D217A2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C006C78B-1998-43DC-AC77-6487943154FF}" type="pres">
      <dgm:prSet presAssocID="{D9CE20FB-C089-40D8-B0E1-C289D217A229}" presName="spaceRect" presStyleCnt="0"/>
      <dgm:spPr/>
    </dgm:pt>
    <dgm:pt modelId="{19A3223C-BE8F-4D09-85D9-47C364BA59F3}" type="pres">
      <dgm:prSet presAssocID="{D9CE20FB-C089-40D8-B0E1-C289D217A229}" presName="parTx" presStyleLbl="revTx" presStyleIdx="0" presStyleCnt="4">
        <dgm:presLayoutVars>
          <dgm:chMax val="0"/>
          <dgm:chPref val="0"/>
        </dgm:presLayoutVars>
      </dgm:prSet>
      <dgm:spPr/>
    </dgm:pt>
    <dgm:pt modelId="{9DE7C0FD-5FDE-48C1-AAEF-5BAC6A89F443}" type="pres">
      <dgm:prSet presAssocID="{B2DEA729-BEDE-44A6-81FA-885B20A057D3}" presName="sibTrans" presStyleCnt="0"/>
      <dgm:spPr/>
    </dgm:pt>
    <dgm:pt modelId="{1CD94E60-B826-4F0F-9AB1-272493EBF3FA}" type="pres">
      <dgm:prSet presAssocID="{BCD542FE-591B-479B-94AF-466C56B56976}" presName="compNode" presStyleCnt="0"/>
      <dgm:spPr/>
    </dgm:pt>
    <dgm:pt modelId="{286159B9-5229-4B9A-B75A-6EB69E573B79}" type="pres">
      <dgm:prSet presAssocID="{BCD542FE-591B-479B-94AF-466C56B56976}" presName="bgRect" presStyleLbl="bgShp" presStyleIdx="1" presStyleCnt="4"/>
      <dgm:spPr/>
    </dgm:pt>
    <dgm:pt modelId="{18E0F52A-EF47-4620-A574-EE50C77F374F}" type="pres">
      <dgm:prSet presAssocID="{BCD542FE-591B-479B-94AF-466C56B569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5449B8B-604C-4525-97F9-A5A6712ADD40}" type="pres">
      <dgm:prSet presAssocID="{BCD542FE-591B-479B-94AF-466C56B56976}" presName="spaceRect" presStyleCnt="0"/>
      <dgm:spPr/>
    </dgm:pt>
    <dgm:pt modelId="{878F9447-75F8-44AD-B0B4-DADE35C14CC7}" type="pres">
      <dgm:prSet presAssocID="{BCD542FE-591B-479B-94AF-466C56B56976}" presName="parTx" presStyleLbl="revTx" presStyleIdx="1" presStyleCnt="4">
        <dgm:presLayoutVars>
          <dgm:chMax val="0"/>
          <dgm:chPref val="0"/>
        </dgm:presLayoutVars>
      </dgm:prSet>
      <dgm:spPr/>
    </dgm:pt>
    <dgm:pt modelId="{1903905F-FB73-431D-9EE9-19D542939D7A}" type="pres">
      <dgm:prSet presAssocID="{7C500EFB-6565-4B6D-B5B8-EC46C70B7B7E}" presName="sibTrans" presStyleCnt="0"/>
      <dgm:spPr/>
    </dgm:pt>
    <dgm:pt modelId="{C51A02FB-0BC0-4FAF-A9CF-C3E127B31DCC}" type="pres">
      <dgm:prSet presAssocID="{D3C466B6-94B9-43B6-85A3-D89ACC569924}" presName="compNode" presStyleCnt="0"/>
      <dgm:spPr/>
    </dgm:pt>
    <dgm:pt modelId="{163E8F99-8B29-41D0-AB3B-906EBDC11393}" type="pres">
      <dgm:prSet presAssocID="{D3C466B6-94B9-43B6-85A3-D89ACC569924}" presName="bgRect" presStyleLbl="bgShp" presStyleIdx="2" presStyleCnt="4"/>
      <dgm:spPr/>
    </dgm:pt>
    <dgm:pt modelId="{96D8BD29-4377-41A8-A574-20ADBD792B27}" type="pres">
      <dgm:prSet presAssocID="{D3C466B6-94B9-43B6-85A3-D89ACC56992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0088D01-D6AF-48DB-A106-834B953B4558}" type="pres">
      <dgm:prSet presAssocID="{D3C466B6-94B9-43B6-85A3-D89ACC569924}" presName="spaceRect" presStyleCnt="0"/>
      <dgm:spPr/>
    </dgm:pt>
    <dgm:pt modelId="{DC864A4A-4F0F-4FFB-AE45-7A8E19FC23A8}" type="pres">
      <dgm:prSet presAssocID="{D3C466B6-94B9-43B6-85A3-D89ACC569924}" presName="parTx" presStyleLbl="revTx" presStyleIdx="2" presStyleCnt="4">
        <dgm:presLayoutVars>
          <dgm:chMax val="0"/>
          <dgm:chPref val="0"/>
        </dgm:presLayoutVars>
      </dgm:prSet>
      <dgm:spPr/>
    </dgm:pt>
    <dgm:pt modelId="{02924DBD-8514-4940-B133-B75258EB0D93}" type="pres">
      <dgm:prSet presAssocID="{04DC2BA2-5470-4402-832A-3694AE710A33}" presName="sibTrans" presStyleCnt="0"/>
      <dgm:spPr/>
    </dgm:pt>
    <dgm:pt modelId="{0A299108-0309-45D2-8518-E7DED45A612F}" type="pres">
      <dgm:prSet presAssocID="{0C220E17-A8C3-4E68-941A-AA4EBD36A818}" presName="compNode" presStyleCnt="0"/>
      <dgm:spPr/>
    </dgm:pt>
    <dgm:pt modelId="{64709298-FCC8-4FB9-9257-4A833421307F}" type="pres">
      <dgm:prSet presAssocID="{0C220E17-A8C3-4E68-941A-AA4EBD36A818}" presName="bgRect" presStyleLbl="bgShp" presStyleIdx="3" presStyleCnt="4"/>
      <dgm:spPr/>
    </dgm:pt>
    <dgm:pt modelId="{19BF636E-8E29-47E6-9F69-937C28258F56}" type="pres">
      <dgm:prSet presAssocID="{0C220E17-A8C3-4E68-941A-AA4EBD36A8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D48ABB9B-2DB4-4DAD-93F7-767461C07B8B}" type="pres">
      <dgm:prSet presAssocID="{0C220E17-A8C3-4E68-941A-AA4EBD36A818}" presName="spaceRect" presStyleCnt="0"/>
      <dgm:spPr/>
    </dgm:pt>
    <dgm:pt modelId="{D4EB2D55-037D-4557-8A8E-56E1125A16DB}" type="pres">
      <dgm:prSet presAssocID="{0C220E17-A8C3-4E68-941A-AA4EBD36A81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8DE950E-CC03-4A99-99AA-39235787E61C}" type="presOf" srcId="{BCD542FE-591B-479B-94AF-466C56B56976}" destId="{878F9447-75F8-44AD-B0B4-DADE35C14CC7}" srcOrd="0" destOrd="0" presId="urn:microsoft.com/office/officeart/2018/2/layout/IconVerticalSolidList"/>
    <dgm:cxn modelId="{D233581C-51AC-42A8-9503-874A4AC9DF64}" type="presOf" srcId="{1B2273BC-129E-4B5B-96E1-40FE6EF4BEBF}" destId="{C1F25F5F-3798-43F2-955B-6C4D3D46F227}" srcOrd="0" destOrd="0" presId="urn:microsoft.com/office/officeart/2018/2/layout/IconVerticalSolidList"/>
    <dgm:cxn modelId="{2DD95A5E-A3AA-4263-B9E1-8D18C8A91032}" type="presOf" srcId="{D3C466B6-94B9-43B6-85A3-D89ACC569924}" destId="{DC864A4A-4F0F-4FFB-AE45-7A8E19FC23A8}" srcOrd="0" destOrd="0" presId="urn:microsoft.com/office/officeart/2018/2/layout/IconVerticalSolidList"/>
    <dgm:cxn modelId="{4E731E4B-C9D9-4DB1-AE3E-953C22CBE39A}" srcId="{1B2273BC-129E-4B5B-96E1-40FE6EF4BEBF}" destId="{BCD542FE-591B-479B-94AF-466C56B56976}" srcOrd="1" destOrd="0" parTransId="{624BCBE2-42ED-4D83-8137-266DF7C3AC28}" sibTransId="{7C500EFB-6565-4B6D-B5B8-EC46C70B7B7E}"/>
    <dgm:cxn modelId="{83A85A54-0343-4E79-A6C5-F99B100B4AE4}" srcId="{1B2273BC-129E-4B5B-96E1-40FE6EF4BEBF}" destId="{D3C466B6-94B9-43B6-85A3-D89ACC569924}" srcOrd="2" destOrd="0" parTransId="{FB89A13F-D038-4DEB-817B-4702CB224F6A}" sibTransId="{04DC2BA2-5470-4402-832A-3694AE710A33}"/>
    <dgm:cxn modelId="{9DC87859-8589-442C-AFC6-A472A95B2C7B}" srcId="{1B2273BC-129E-4B5B-96E1-40FE6EF4BEBF}" destId="{D9CE20FB-C089-40D8-B0E1-C289D217A229}" srcOrd="0" destOrd="0" parTransId="{09B26DAA-3E4B-4907-9FCE-522136BA215C}" sibTransId="{B2DEA729-BEDE-44A6-81FA-885B20A057D3}"/>
    <dgm:cxn modelId="{3E44E8C1-1DA1-4CBC-9EC8-8C58F7D27E6F}" type="presOf" srcId="{0C220E17-A8C3-4E68-941A-AA4EBD36A818}" destId="{D4EB2D55-037D-4557-8A8E-56E1125A16DB}" srcOrd="0" destOrd="0" presId="urn:microsoft.com/office/officeart/2018/2/layout/IconVerticalSolidList"/>
    <dgm:cxn modelId="{4D548AE2-39D2-418C-BC53-F11F0B82D31B}" srcId="{1B2273BC-129E-4B5B-96E1-40FE6EF4BEBF}" destId="{0C220E17-A8C3-4E68-941A-AA4EBD36A818}" srcOrd="3" destOrd="0" parTransId="{7C7C700C-7F8C-4094-B1E3-E7FAB239C67F}" sibTransId="{FD06355C-B0C7-46A9-A6B0-B45498B08151}"/>
    <dgm:cxn modelId="{9D18BBE3-B9A1-402D-9F87-D3454B52B5AD}" type="presOf" srcId="{D9CE20FB-C089-40D8-B0E1-C289D217A229}" destId="{19A3223C-BE8F-4D09-85D9-47C364BA59F3}" srcOrd="0" destOrd="0" presId="urn:microsoft.com/office/officeart/2018/2/layout/IconVerticalSolidList"/>
    <dgm:cxn modelId="{36C69336-84F9-41B0-8D75-751A18892EE4}" type="presParOf" srcId="{C1F25F5F-3798-43F2-955B-6C4D3D46F227}" destId="{C302C9EE-7066-48F0-A070-9AB1FC3DF25F}" srcOrd="0" destOrd="0" presId="urn:microsoft.com/office/officeart/2018/2/layout/IconVerticalSolidList"/>
    <dgm:cxn modelId="{91F7892A-70EC-46A8-8101-FE7BE9E84BFD}" type="presParOf" srcId="{C302C9EE-7066-48F0-A070-9AB1FC3DF25F}" destId="{76BE8D26-5E84-493B-93D7-826F1AC29D14}" srcOrd="0" destOrd="0" presId="urn:microsoft.com/office/officeart/2018/2/layout/IconVerticalSolidList"/>
    <dgm:cxn modelId="{6034E65C-F9C4-4770-B781-8A5B337A218D}" type="presParOf" srcId="{C302C9EE-7066-48F0-A070-9AB1FC3DF25F}" destId="{B4F74219-C70D-4B45-9CAC-191B3C7CB5CF}" srcOrd="1" destOrd="0" presId="urn:microsoft.com/office/officeart/2018/2/layout/IconVerticalSolidList"/>
    <dgm:cxn modelId="{86ACAE12-EE75-4998-8EA6-26203D4B4D3D}" type="presParOf" srcId="{C302C9EE-7066-48F0-A070-9AB1FC3DF25F}" destId="{C006C78B-1998-43DC-AC77-6487943154FF}" srcOrd="2" destOrd="0" presId="urn:microsoft.com/office/officeart/2018/2/layout/IconVerticalSolidList"/>
    <dgm:cxn modelId="{2DC567AB-B1C2-4084-80A8-02136A627D26}" type="presParOf" srcId="{C302C9EE-7066-48F0-A070-9AB1FC3DF25F}" destId="{19A3223C-BE8F-4D09-85D9-47C364BA59F3}" srcOrd="3" destOrd="0" presId="urn:microsoft.com/office/officeart/2018/2/layout/IconVerticalSolidList"/>
    <dgm:cxn modelId="{92089D72-CC96-4C12-A9B1-CAD3E1306E3C}" type="presParOf" srcId="{C1F25F5F-3798-43F2-955B-6C4D3D46F227}" destId="{9DE7C0FD-5FDE-48C1-AAEF-5BAC6A89F443}" srcOrd="1" destOrd="0" presId="urn:microsoft.com/office/officeart/2018/2/layout/IconVerticalSolidList"/>
    <dgm:cxn modelId="{9EB0C463-2425-445D-89E2-4842EADE428B}" type="presParOf" srcId="{C1F25F5F-3798-43F2-955B-6C4D3D46F227}" destId="{1CD94E60-B826-4F0F-9AB1-272493EBF3FA}" srcOrd="2" destOrd="0" presId="urn:microsoft.com/office/officeart/2018/2/layout/IconVerticalSolidList"/>
    <dgm:cxn modelId="{CF300E3F-2EAB-4A56-AF50-88F629E13E5B}" type="presParOf" srcId="{1CD94E60-B826-4F0F-9AB1-272493EBF3FA}" destId="{286159B9-5229-4B9A-B75A-6EB69E573B79}" srcOrd="0" destOrd="0" presId="urn:microsoft.com/office/officeart/2018/2/layout/IconVerticalSolidList"/>
    <dgm:cxn modelId="{4F575DDE-64D1-48CD-8F3D-95F3734BB3AD}" type="presParOf" srcId="{1CD94E60-B826-4F0F-9AB1-272493EBF3FA}" destId="{18E0F52A-EF47-4620-A574-EE50C77F374F}" srcOrd="1" destOrd="0" presId="urn:microsoft.com/office/officeart/2018/2/layout/IconVerticalSolidList"/>
    <dgm:cxn modelId="{B0DE3795-8278-4802-8532-A67825346428}" type="presParOf" srcId="{1CD94E60-B826-4F0F-9AB1-272493EBF3FA}" destId="{15449B8B-604C-4525-97F9-A5A6712ADD40}" srcOrd="2" destOrd="0" presId="urn:microsoft.com/office/officeart/2018/2/layout/IconVerticalSolidList"/>
    <dgm:cxn modelId="{04BD88DF-DD98-4A34-98EC-173F85B21EAD}" type="presParOf" srcId="{1CD94E60-B826-4F0F-9AB1-272493EBF3FA}" destId="{878F9447-75F8-44AD-B0B4-DADE35C14CC7}" srcOrd="3" destOrd="0" presId="urn:microsoft.com/office/officeart/2018/2/layout/IconVerticalSolidList"/>
    <dgm:cxn modelId="{FD930939-727D-4027-BA7F-3342FEF66E08}" type="presParOf" srcId="{C1F25F5F-3798-43F2-955B-6C4D3D46F227}" destId="{1903905F-FB73-431D-9EE9-19D542939D7A}" srcOrd="3" destOrd="0" presId="urn:microsoft.com/office/officeart/2018/2/layout/IconVerticalSolidList"/>
    <dgm:cxn modelId="{CFA3B119-681F-4E9F-9E88-E3BC41819D8C}" type="presParOf" srcId="{C1F25F5F-3798-43F2-955B-6C4D3D46F227}" destId="{C51A02FB-0BC0-4FAF-A9CF-C3E127B31DCC}" srcOrd="4" destOrd="0" presId="urn:microsoft.com/office/officeart/2018/2/layout/IconVerticalSolidList"/>
    <dgm:cxn modelId="{DF20B253-130A-4A8D-8647-48FBB99D2C67}" type="presParOf" srcId="{C51A02FB-0BC0-4FAF-A9CF-C3E127B31DCC}" destId="{163E8F99-8B29-41D0-AB3B-906EBDC11393}" srcOrd="0" destOrd="0" presId="urn:microsoft.com/office/officeart/2018/2/layout/IconVerticalSolidList"/>
    <dgm:cxn modelId="{14F4E2BD-7DA9-42CD-95DA-31615E9E084A}" type="presParOf" srcId="{C51A02FB-0BC0-4FAF-A9CF-C3E127B31DCC}" destId="{96D8BD29-4377-41A8-A574-20ADBD792B27}" srcOrd="1" destOrd="0" presId="urn:microsoft.com/office/officeart/2018/2/layout/IconVerticalSolidList"/>
    <dgm:cxn modelId="{96E27C27-99E0-4D0A-9DAA-B52E900A3E5F}" type="presParOf" srcId="{C51A02FB-0BC0-4FAF-A9CF-C3E127B31DCC}" destId="{90088D01-D6AF-48DB-A106-834B953B4558}" srcOrd="2" destOrd="0" presId="urn:microsoft.com/office/officeart/2018/2/layout/IconVerticalSolidList"/>
    <dgm:cxn modelId="{C3875CF0-2685-4EFB-B8BD-F04624410F08}" type="presParOf" srcId="{C51A02FB-0BC0-4FAF-A9CF-C3E127B31DCC}" destId="{DC864A4A-4F0F-4FFB-AE45-7A8E19FC23A8}" srcOrd="3" destOrd="0" presId="urn:microsoft.com/office/officeart/2018/2/layout/IconVerticalSolidList"/>
    <dgm:cxn modelId="{237C9475-AE14-45D2-B224-36167D22D744}" type="presParOf" srcId="{C1F25F5F-3798-43F2-955B-6C4D3D46F227}" destId="{02924DBD-8514-4940-B133-B75258EB0D93}" srcOrd="5" destOrd="0" presId="urn:microsoft.com/office/officeart/2018/2/layout/IconVerticalSolidList"/>
    <dgm:cxn modelId="{97D146A7-10F9-4CEB-A9DE-23AB50F59338}" type="presParOf" srcId="{C1F25F5F-3798-43F2-955B-6C4D3D46F227}" destId="{0A299108-0309-45D2-8518-E7DED45A612F}" srcOrd="6" destOrd="0" presId="urn:microsoft.com/office/officeart/2018/2/layout/IconVerticalSolidList"/>
    <dgm:cxn modelId="{271ACF2C-6B9B-40E2-8FDB-219A07708F44}" type="presParOf" srcId="{0A299108-0309-45D2-8518-E7DED45A612F}" destId="{64709298-FCC8-4FB9-9257-4A833421307F}" srcOrd="0" destOrd="0" presId="urn:microsoft.com/office/officeart/2018/2/layout/IconVerticalSolidList"/>
    <dgm:cxn modelId="{C6825CD3-516F-4C0C-BE79-12C253EFE446}" type="presParOf" srcId="{0A299108-0309-45D2-8518-E7DED45A612F}" destId="{19BF636E-8E29-47E6-9F69-937C28258F56}" srcOrd="1" destOrd="0" presId="urn:microsoft.com/office/officeart/2018/2/layout/IconVerticalSolidList"/>
    <dgm:cxn modelId="{A432A0EA-FF8B-4185-8C6C-B371ABB851B8}" type="presParOf" srcId="{0A299108-0309-45D2-8518-E7DED45A612F}" destId="{D48ABB9B-2DB4-4DAD-93F7-767461C07B8B}" srcOrd="2" destOrd="0" presId="urn:microsoft.com/office/officeart/2018/2/layout/IconVerticalSolidList"/>
    <dgm:cxn modelId="{C579C91B-7A9C-479A-981A-96E08F621A97}" type="presParOf" srcId="{0A299108-0309-45D2-8518-E7DED45A612F}" destId="{D4EB2D55-037D-4557-8A8E-56E1125A16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FD2E34B-484D-4A96-8DB4-968359EC9D5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14385D-D12E-4FDE-9B90-55B7216FD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between the front-end and the back-end</a:t>
          </a:r>
        </a:p>
      </dgm:t>
    </dgm:pt>
    <dgm:pt modelId="{575DC139-0FEE-42C0-99EC-87FFAF0785B4}" type="parTrans" cxnId="{45FE370C-1DD1-4C22-AEA7-28AF9989A347}">
      <dgm:prSet/>
      <dgm:spPr/>
      <dgm:t>
        <a:bodyPr/>
        <a:lstStyle/>
        <a:p>
          <a:endParaRPr lang="en-US"/>
        </a:p>
      </dgm:t>
    </dgm:pt>
    <dgm:pt modelId="{CA40D175-529D-4FAC-8789-264CB3DE0FEF}" type="sibTrans" cxnId="{45FE370C-1DD1-4C22-AEA7-28AF9989A347}">
      <dgm:prSet/>
      <dgm:spPr/>
      <dgm:t>
        <a:bodyPr/>
        <a:lstStyle/>
        <a:p>
          <a:endParaRPr lang="en-US"/>
        </a:p>
      </dgm:t>
    </dgm:pt>
    <dgm:pt modelId="{CA4E8766-D25C-4799-902A-3F282FD82F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 Spring Boot and React Native at the same time</a:t>
          </a:r>
        </a:p>
      </dgm:t>
    </dgm:pt>
    <dgm:pt modelId="{A8178CA9-D061-42F5-828D-90A723D57335}" type="parTrans" cxnId="{4B91EB71-602F-4515-880E-E9F79C1B82BB}">
      <dgm:prSet/>
      <dgm:spPr/>
      <dgm:t>
        <a:bodyPr/>
        <a:lstStyle/>
        <a:p>
          <a:endParaRPr lang="en-US"/>
        </a:p>
      </dgm:t>
    </dgm:pt>
    <dgm:pt modelId="{AA791BE3-F807-44A0-ADE0-26F6C286782C}" type="sibTrans" cxnId="{4B91EB71-602F-4515-880E-E9F79C1B82BB}">
      <dgm:prSet/>
      <dgm:spPr/>
      <dgm:t>
        <a:bodyPr/>
        <a:lstStyle/>
        <a:p>
          <a:endParaRPr lang="en-US"/>
        </a:p>
      </dgm:t>
    </dgm:pt>
    <dgm:pt modelId="{E3EB5C03-3E0B-4AC3-AA08-99E5779219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Finding appropriate people to test the platform and give feedback (homeowners, contractors, professionals and workers)</a:t>
          </a:r>
        </a:p>
      </dgm:t>
    </dgm:pt>
    <dgm:pt modelId="{A1027A8A-9E0D-4FD2-8118-99C3738F05CF}" type="parTrans" cxnId="{4BFBCE17-5A3A-4F00-8490-B8F5BCDF9DD4}">
      <dgm:prSet/>
      <dgm:spPr/>
      <dgm:t>
        <a:bodyPr/>
        <a:lstStyle/>
        <a:p>
          <a:endParaRPr lang="en-US"/>
        </a:p>
      </dgm:t>
    </dgm:pt>
    <dgm:pt modelId="{C5AA7703-8F77-40C1-A344-785C5ED594FA}" type="sibTrans" cxnId="{4BFBCE17-5A3A-4F00-8490-B8F5BCDF9DD4}">
      <dgm:prSet/>
      <dgm:spPr/>
      <dgm:t>
        <a:bodyPr/>
        <a:lstStyle/>
        <a:p>
          <a:endParaRPr lang="en-US"/>
        </a:p>
      </dgm:t>
    </dgm:pt>
    <dgm:pt modelId="{F3182018-5590-4EF6-B58A-BAD1BB74A1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Deploying the application and hosting it on a web server</a:t>
          </a:r>
        </a:p>
      </dgm:t>
    </dgm:pt>
    <dgm:pt modelId="{C917A035-A880-4B92-92B3-4E1CB2397763}" type="parTrans" cxnId="{D73A04FE-8BBB-476E-9B53-EF7DF6B8D604}">
      <dgm:prSet/>
      <dgm:spPr/>
      <dgm:t>
        <a:bodyPr/>
        <a:lstStyle/>
        <a:p>
          <a:endParaRPr lang="en-US"/>
        </a:p>
      </dgm:t>
    </dgm:pt>
    <dgm:pt modelId="{BB780611-5A7C-4BB2-A7E5-F9C543772480}" type="sibTrans" cxnId="{D73A04FE-8BBB-476E-9B53-EF7DF6B8D604}">
      <dgm:prSet/>
      <dgm:spPr/>
      <dgm:t>
        <a:bodyPr/>
        <a:lstStyle/>
        <a:p>
          <a:endParaRPr lang="en-US"/>
        </a:p>
      </dgm:t>
    </dgm:pt>
    <dgm:pt modelId="{E90DF0B0-2B76-4271-9E2A-778ECF34D3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management issues</a:t>
          </a:r>
        </a:p>
      </dgm:t>
    </dgm:pt>
    <dgm:pt modelId="{44A0AF94-4665-4D8D-990D-83ED4B3E4A51}" type="parTrans" cxnId="{A996E63E-9AB8-4AA0-8C95-39F26A3C3D70}">
      <dgm:prSet/>
      <dgm:spPr/>
      <dgm:t>
        <a:bodyPr/>
        <a:lstStyle/>
        <a:p>
          <a:endParaRPr lang="en-US"/>
        </a:p>
      </dgm:t>
    </dgm:pt>
    <dgm:pt modelId="{6C8109B6-EFD8-48EE-A00B-21D4AAD9789B}" type="sibTrans" cxnId="{A996E63E-9AB8-4AA0-8C95-39F26A3C3D70}">
      <dgm:prSet/>
      <dgm:spPr/>
      <dgm:t>
        <a:bodyPr/>
        <a:lstStyle/>
        <a:p>
          <a:endParaRPr lang="en-US"/>
        </a:p>
      </dgm:t>
    </dgm:pt>
    <dgm:pt modelId="{5F8B40D2-4FEC-4AC2-A487-0A47249EE813}" type="pres">
      <dgm:prSet presAssocID="{DFD2E34B-484D-4A96-8DB4-968359EC9D5B}" presName="root" presStyleCnt="0">
        <dgm:presLayoutVars>
          <dgm:dir/>
          <dgm:resizeHandles val="exact"/>
        </dgm:presLayoutVars>
      </dgm:prSet>
      <dgm:spPr/>
    </dgm:pt>
    <dgm:pt modelId="{D59E7DD9-69EB-4218-B000-67E2FB64B590}" type="pres">
      <dgm:prSet presAssocID="{6A14385D-D12E-4FDE-9B90-55B7216FDD1F}" presName="compNode" presStyleCnt="0"/>
      <dgm:spPr/>
    </dgm:pt>
    <dgm:pt modelId="{292DDEF2-0849-4D48-82DF-F499660F7E35}" type="pres">
      <dgm:prSet presAssocID="{6A14385D-D12E-4FDE-9B90-55B7216FDD1F}" presName="bgRect" presStyleLbl="bgShp" presStyleIdx="0" presStyleCnt="5"/>
      <dgm:spPr/>
    </dgm:pt>
    <dgm:pt modelId="{FEA81F13-B454-48DE-9D0D-13CFC3B14DAA}" type="pres">
      <dgm:prSet presAssocID="{6A14385D-D12E-4FDE-9B90-55B7216FDD1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55DED13-762D-4EC6-8CDE-D06FC317DE99}" type="pres">
      <dgm:prSet presAssocID="{6A14385D-D12E-4FDE-9B90-55B7216FDD1F}" presName="spaceRect" presStyleCnt="0"/>
      <dgm:spPr/>
    </dgm:pt>
    <dgm:pt modelId="{B3B96A6E-64B7-43E5-AEDE-1E5DFA54E3F1}" type="pres">
      <dgm:prSet presAssocID="{6A14385D-D12E-4FDE-9B90-55B7216FDD1F}" presName="parTx" presStyleLbl="revTx" presStyleIdx="0" presStyleCnt="5">
        <dgm:presLayoutVars>
          <dgm:chMax val="0"/>
          <dgm:chPref val="0"/>
        </dgm:presLayoutVars>
      </dgm:prSet>
      <dgm:spPr/>
    </dgm:pt>
    <dgm:pt modelId="{4FCA0E27-A7CD-4464-BBB0-008A41443537}" type="pres">
      <dgm:prSet presAssocID="{CA40D175-529D-4FAC-8789-264CB3DE0FEF}" presName="sibTrans" presStyleCnt="0"/>
      <dgm:spPr/>
    </dgm:pt>
    <dgm:pt modelId="{CC302E8F-D550-482D-BA67-4108B7B6FFB1}" type="pres">
      <dgm:prSet presAssocID="{CA4E8766-D25C-4799-902A-3F282FD82FD1}" presName="compNode" presStyleCnt="0"/>
      <dgm:spPr/>
    </dgm:pt>
    <dgm:pt modelId="{082C3780-76F7-462F-98B4-80F773017D4C}" type="pres">
      <dgm:prSet presAssocID="{CA4E8766-D25C-4799-902A-3F282FD82FD1}" presName="bgRect" presStyleLbl="bgShp" presStyleIdx="1" presStyleCnt="5"/>
      <dgm:spPr/>
    </dgm:pt>
    <dgm:pt modelId="{D759FCD1-806B-4C75-A515-3F3F6799D166}" type="pres">
      <dgm:prSet presAssocID="{CA4E8766-D25C-4799-902A-3F282FD82FD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E97C408-1E05-4C16-A7A2-2F92A4F7C4E5}" type="pres">
      <dgm:prSet presAssocID="{CA4E8766-D25C-4799-902A-3F282FD82FD1}" presName="spaceRect" presStyleCnt="0"/>
      <dgm:spPr/>
    </dgm:pt>
    <dgm:pt modelId="{684C7601-BE26-486D-BE85-6EDE6AA16CA5}" type="pres">
      <dgm:prSet presAssocID="{CA4E8766-D25C-4799-902A-3F282FD82FD1}" presName="parTx" presStyleLbl="revTx" presStyleIdx="1" presStyleCnt="5">
        <dgm:presLayoutVars>
          <dgm:chMax val="0"/>
          <dgm:chPref val="0"/>
        </dgm:presLayoutVars>
      </dgm:prSet>
      <dgm:spPr/>
    </dgm:pt>
    <dgm:pt modelId="{0192B820-4BD1-4A69-ACDF-9F6912804EDA}" type="pres">
      <dgm:prSet presAssocID="{AA791BE3-F807-44A0-ADE0-26F6C286782C}" presName="sibTrans" presStyleCnt="0"/>
      <dgm:spPr/>
    </dgm:pt>
    <dgm:pt modelId="{8E4F7CD0-3F48-42AF-BA80-3C767BE9B37C}" type="pres">
      <dgm:prSet presAssocID="{E3EB5C03-3E0B-4AC3-AA08-99E57792199E}" presName="compNode" presStyleCnt="0"/>
      <dgm:spPr/>
    </dgm:pt>
    <dgm:pt modelId="{7F38ACEF-3578-47DE-A59D-90CF043C0DE5}" type="pres">
      <dgm:prSet presAssocID="{E3EB5C03-3E0B-4AC3-AA08-99E57792199E}" presName="bgRect" presStyleLbl="bgShp" presStyleIdx="2" presStyleCnt="5"/>
      <dgm:spPr/>
    </dgm:pt>
    <dgm:pt modelId="{E771C27B-9D25-4B4B-B5AB-3BF71D0A5CCD}" type="pres">
      <dgm:prSet presAssocID="{E3EB5C03-3E0B-4AC3-AA08-99E5779219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1906AFB9-5B7A-47FA-9EE0-46A6D3476817}" type="pres">
      <dgm:prSet presAssocID="{E3EB5C03-3E0B-4AC3-AA08-99E57792199E}" presName="spaceRect" presStyleCnt="0"/>
      <dgm:spPr/>
    </dgm:pt>
    <dgm:pt modelId="{D55E3955-2C95-42E7-9C73-8E4308D00BC1}" type="pres">
      <dgm:prSet presAssocID="{E3EB5C03-3E0B-4AC3-AA08-99E57792199E}" presName="parTx" presStyleLbl="revTx" presStyleIdx="2" presStyleCnt="5">
        <dgm:presLayoutVars>
          <dgm:chMax val="0"/>
          <dgm:chPref val="0"/>
        </dgm:presLayoutVars>
      </dgm:prSet>
      <dgm:spPr/>
    </dgm:pt>
    <dgm:pt modelId="{CB971E05-255D-4533-AAAE-850933596ED5}" type="pres">
      <dgm:prSet presAssocID="{C5AA7703-8F77-40C1-A344-785C5ED594FA}" presName="sibTrans" presStyleCnt="0"/>
      <dgm:spPr/>
    </dgm:pt>
    <dgm:pt modelId="{58C90AD0-61B1-4BC3-9946-A77AD51FC7AE}" type="pres">
      <dgm:prSet presAssocID="{F3182018-5590-4EF6-B58A-BAD1BB74A109}" presName="compNode" presStyleCnt="0"/>
      <dgm:spPr/>
    </dgm:pt>
    <dgm:pt modelId="{BCBB2720-B861-4BB5-9106-8E54A4EBF0FF}" type="pres">
      <dgm:prSet presAssocID="{F3182018-5590-4EF6-B58A-BAD1BB74A109}" presName="bgRect" presStyleLbl="bgShp" presStyleIdx="3" presStyleCnt="5"/>
      <dgm:spPr/>
    </dgm:pt>
    <dgm:pt modelId="{75DB55C6-713F-4AA4-9F79-18B0CACA9D44}" type="pres">
      <dgm:prSet presAssocID="{F3182018-5590-4EF6-B58A-BAD1BB74A10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B54B5FA-1BDA-4CB5-920B-0FEBB2171957}" type="pres">
      <dgm:prSet presAssocID="{F3182018-5590-4EF6-B58A-BAD1BB74A109}" presName="spaceRect" presStyleCnt="0"/>
      <dgm:spPr/>
    </dgm:pt>
    <dgm:pt modelId="{7E01EF1B-1D11-46C6-BB51-7241180CAEBE}" type="pres">
      <dgm:prSet presAssocID="{F3182018-5590-4EF6-B58A-BAD1BB74A109}" presName="parTx" presStyleLbl="revTx" presStyleIdx="3" presStyleCnt="5">
        <dgm:presLayoutVars>
          <dgm:chMax val="0"/>
          <dgm:chPref val="0"/>
        </dgm:presLayoutVars>
      </dgm:prSet>
      <dgm:spPr/>
    </dgm:pt>
    <dgm:pt modelId="{67AD249D-AB64-46A9-950D-37048AEC7DD8}" type="pres">
      <dgm:prSet presAssocID="{BB780611-5A7C-4BB2-A7E5-F9C543772480}" presName="sibTrans" presStyleCnt="0"/>
      <dgm:spPr/>
    </dgm:pt>
    <dgm:pt modelId="{473E1017-5386-4976-A5B0-445D59E51768}" type="pres">
      <dgm:prSet presAssocID="{E90DF0B0-2B76-4271-9E2A-778ECF34D371}" presName="compNode" presStyleCnt="0"/>
      <dgm:spPr/>
    </dgm:pt>
    <dgm:pt modelId="{E6DA7566-ACB7-468A-A7B4-4CF69B5F64B3}" type="pres">
      <dgm:prSet presAssocID="{E90DF0B0-2B76-4271-9E2A-778ECF34D371}" presName="bgRect" presStyleLbl="bgShp" presStyleIdx="4" presStyleCnt="5"/>
      <dgm:spPr/>
    </dgm:pt>
    <dgm:pt modelId="{2B29B6FD-863F-465C-8B11-AF44AB3CE1A2}" type="pres">
      <dgm:prSet presAssocID="{E90DF0B0-2B76-4271-9E2A-778ECF34D37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3795AF4-396C-43F5-97A5-6B28114618C3}" type="pres">
      <dgm:prSet presAssocID="{E90DF0B0-2B76-4271-9E2A-778ECF34D371}" presName="spaceRect" presStyleCnt="0"/>
      <dgm:spPr/>
    </dgm:pt>
    <dgm:pt modelId="{B57CDDCE-DD5B-4183-A7C7-6CD1DFE8759B}" type="pres">
      <dgm:prSet presAssocID="{E90DF0B0-2B76-4271-9E2A-778ECF34D37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5FE370C-1DD1-4C22-AEA7-28AF9989A347}" srcId="{DFD2E34B-484D-4A96-8DB4-968359EC9D5B}" destId="{6A14385D-D12E-4FDE-9B90-55B7216FDD1F}" srcOrd="0" destOrd="0" parTransId="{575DC139-0FEE-42C0-99EC-87FFAF0785B4}" sibTransId="{CA40D175-529D-4FAC-8789-264CB3DE0FEF}"/>
    <dgm:cxn modelId="{DE3D0B0F-34F6-476D-BEE9-7A7547AC737A}" type="presOf" srcId="{E90DF0B0-2B76-4271-9E2A-778ECF34D371}" destId="{B57CDDCE-DD5B-4183-A7C7-6CD1DFE8759B}" srcOrd="0" destOrd="0" presId="urn:microsoft.com/office/officeart/2018/2/layout/IconVerticalSolidList"/>
    <dgm:cxn modelId="{4BFBCE17-5A3A-4F00-8490-B8F5BCDF9DD4}" srcId="{DFD2E34B-484D-4A96-8DB4-968359EC9D5B}" destId="{E3EB5C03-3E0B-4AC3-AA08-99E57792199E}" srcOrd="2" destOrd="0" parTransId="{A1027A8A-9E0D-4FD2-8118-99C3738F05CF}" sibTransId="{C5AA7703-8F77-40C1-A344-785C5ED594FA}"/>
    <dgm:cxn modelId="{B18A4118-08F4-4296-BCB9-E55A08C74CAD}" type="presOf" srcId="{E3EB5C03-3E0B-4AC3-AA08-99E57792199E}" destId="{D55E3955-2C95-42E7-9C73-8E4308D00BC1}" srcOrd="0" destOrd="0" presId="urn:microsoft.com/office/officeart/2018/2/layout/IconVerticalSolidList"/>
    <dgm:cxn modelId="{A996E63E-9AB8-4AA0-8C95-39F26A3C3D70}" srcId="{DFD2E34B-484D-4A96-8DB4-968359EC9D5B}" destId="{E90DF0B0-2B76-4271-9E2A-778ECF34D371}" srcOrd="4" destOrd="0" parTransId="{44A0AF94-4665-4D8D-990D-83ED4B3E4A51}" sibTransId="{6C8109B6-EFD8-48EE-A00B-21D4AAD9789B}"/>
    <dgm:cxn modelId="{4B91EB71-602F-4515-880E-E9F79C1B82BB}" srcId="{DFD2E34B-484D-4A96-8DB4-968359EC9D5B}" destId="{CA4E8766-D25C-4799-902A-3F282FD82FD1}" srcOrd="1" destOrd="0" parTransId="{A8178CA9-D061-42F5-828D-90A723D57335}" sibTransId="{AA791BE3-F807-44A0-ADE0-26F6C286782C}"/>
    <dgm:cxn modelId="{49ECA574-EFBD-40B1-B344-39BEB59939E8}" type="presOf" srcId="{F3182018-5590-4EF6-B58A-BAD1BB74A109}" destId="{7E01EF1B-1D11-46C6-BB51-7241180CAEBE}" srcOrd="0" destOrd="0" presId="urn:microsoft.com/office/officeart/2018/2/layout/IconVerticalSolidList"/>
    <dgm:cxn modelId="{D213DA95-7F1E-4BB2-99C0-F17DEB958C2D}" type="presOf" srcId="{6A14385D-D12E-4FDE-9B90-55B7216FDD1F}" destId="{B3B96A6E-64B7-43E5-AEDE-1E5DFA54E3F1}" srcOrd="0" destOrd="0" presId="urn:microsoft.com/office/officeart/2018/2/layout/IconVerticalSolidList"/>
    <dgm:cxn modelId="{1E40F3A0-6AB5-41C1-8487-10A1BB6CCF15}" type="presOf" srcId="{CA4E8766-D25C-4799-902A-3F282FD82FD1}" destId="{684C7601-BE26-486D-BE85-6EDE6AA16CA5}" srcOrd="0" destOrd="0" presId="urn:microsoft.com/office/officeart/2018/2/layout/IconVerticalSolidList"/>
    <dgm:cxn modelId="{65F440D8-796C-40B9-B9E8-93DF3D800DF6}" type="presOf" srcId="{DFD2E34B-484D-4A96-8DB4-968359EC9D5B}" destId="{5F8B40D2-4FEC-4AC2-A487-0A47249EE813}" srcOrd="0" destOrd="0" presId="urn:microsoft.com/office/officeart/2018/2/layout/IconVerticalSolidList"/>
    <dgm:cxn modelId="{D73A04FE-8BBB-476E-9B53-EF7DF6B8D604}" srcId="{DFD2E34B-484D-4A96-8DB4-968359EC9D5B}" destId="{F3182018-5590-4EF6-B58A-BAD1BB74A109}" srcOrd="3" destOrd="0" parTransId="{C917A035-A880-4B92-92B3-4E1CB2397763}" sibTransId="{BB780611-5A7C-4BB2-A7E5-F9C543772480}"/>
    <dgm:cxn modelId="{269D2C85-B7CF-47C1-8913-7022C96C06BA}" type="presParOf" srcId="{5F8B40D2-4FEC-4AC2-A487-0A47249EE813}" destId="{D59E7DD9-69EB-4218-B000-67E2FB64B590}" srcOrd="0" destOrd="0" presId="urn:microsoft.com/office/officeart/2018/2/layout/IconVerticalSolidList"/>
    <dgm:cxn modelId="{521CF458-A734-458F-B0C4-803ECC33DDD1}" type="presParOf" srcId="{D59E7DD9-69EB-4218-B000-67E2FB64B590}" destId="{292DDEF2-0849-4D48-82DF-F499660F7E35}" srcOrd="0" destOrd="0" presId="urn:microsoft.com/office/officeart/2018/2/layout/IconVerticalSolidList"/>
    <dgm:cxn modelId="{4F9DA3FD-3C39-4FB2-AF47-43ED8209E6B7}" type="presParOf" srcId="{D59E7DD9-69EB-4218-B000-67E2FB64B590}" destId="{FEA81F13-B454-48DE-9D0D-13CFC3B14DAA}" srcOrd="1" destOrd="0" presId="urn:microsoft.com/office/officeart/2018/2/layout/IconVerticalSolidList"/>
    <dgm:cxn modelId="{D9F8DD45-9C1B-4C0D-AA78-8CE0F141EC64}" type="presParOf" srcId="{D59E7DD9-69EB-4218-B000-67E2FB64B590}" destId="{C55DED13-762D-4EC6-8CDE-D06FC317DE99}" srcOrd="2" destOrd="0" presId="urn:microsoft.com/office/officeart/2018/2/layout/IconVerticalSolidList"/>
    <dgm:cxn modelId="{98D19440-4159-4478-9557-411D419C1AFE}" type="presParOf" srcId="{D59E7DD9-69EB-4218-B000-67E2FB64B590}" destId="{B3B96A6E-64B7-43E5-AEDE-1E5DFA54E3F1}" srcOrd="3" destOrd="0" presId="urn:microsoft.com/office/officeart/2018/2/layout/IconVerticalSolidList"/>
    <dgm:cxn modelId="{F1207BAB-F446-4791-A7A6-C046F5B1C98A}" type="presParOf" srcId="{5F8B40D2-4FEC-4AC2-A487-0A47249EE813}" destId="{4FCA0E27-A7CD-4464-BBB0-008A41443537}" srcOrd="1" destOrd="0" presId="urn:microsoft.com/office/officeart/2018/2/layout/IconVerticalSolidList"/>
    <dgm:cxn modelId="{A394F3A1-CE37-4FD2-8C21-7AF56FE31F2B}" type="presParOf" srcId="{5F8B40D2-4FEC-4AC2-A487-0A47249EE813}" destId="{CC302E8F-D550-482D-BA67-4108B7B6FFB1}" srcOrd="2" destOrd="0" presId="urn:microsoft.com/office/officeart/2018/2/layout/IconVerticalSolidList"/>
    <dgm:cxn modelId="{AF850D3F-D6D4-44B2-907A-F8EE1FB7728F}" type="presParOf" srcId="{CC302E8F-D550-482D-BA67-4108B7B6FFB1}" destId="{082C3780-76F7-462F-98B4-80F773017D4C}" srcOrd="0" destOrd="0" presId="urn:microsoft.com/office/officeart/2018/2/layout/IconVerticalSolidList"/>
    <dgm:cxn modelId="{072B3746-78C3-4CAA-86DE-28F7521636AD}" type="presParOf" srcId="{CC302E8F-D550-482D-BA67-4108B7B6FFB1}" destId="{D759FCD1-806B-4C75-A515-3F3F6799D166}" srcOrd="1" destOrd="0" presId="urn:microsoft.com/office/officeart/2018/2/layout/IconVerticalSolidList"/>
    <dgm:cxn modelId="{79778697-1384-45DC-B8B2-EFF3D3942830}" type="presParOf" srcId="{CC302E8F-D550-482D-BA67-4108B7B6FFB1}" destId="{5E97C408-1E05-4C16-A7A2-2F92A4F7C4E5}" srcOrd="2" destOrd="0" presId="urn:microsoft.com/office/officeart/2018/2/layout/IconVerticalSolidList"/>
    <dgm:cxn modelId="{0E329195-3D41-425E-A8D8-ADFC813DE891}" type="presParOf" srcId="{CC302E8F-D550-482D-BA67-4108B7B6FFB1}" destId="{684C7601-BE26-486D-BE85-6EDE6AA16CA5}" srcOrd="3" destOrd="0" presId="urn:microsoft.com/office/officeart/2018/2/layout/IconVerticalSolidList"/>
    <dgm:cxn modelId="{59151B7F-57F2-4502-B464-F69F65F55DB0}" type="presParOf" srcId="{5F8B40D2-4FEC-4AC2-A487-0A47249EE813}" destId="{0192B820-4BD1-4A69-ACDF-9F6912804EDA}" srcOrd="3" destOrd="0" presId="urn:microsoft.com/office/officeart/2018/2/layout/IconVerticalSolidList"/>
    <dgm:cxn modelId="{E24CCCB3-B604-4AB2-9C92-9E16D2BB1AD2}" type="presParOf" srcId="{5F8B40D2-4FEC-4AC2-A487-0A47249EE813}" destId="{8E4F7CD0-3F48-42AF-BA80-3C767BE9B37C}" srcOrd="4" destOrd="0" presId="urn:microsoft.com/office/officeart/2018/2/layout/IconVerticalSolidList"/>
    <dgm:cxn modelId="{5BA5B5D6-43FF-41A8-9DEE-BDC0779A7EE6}" type="presParOf" srcId="{8E4F7CD0-3F48-42AF-BA80-3C767BE9B37C}" destId="{7F38ACEF-3578-47DE-A59D-90CF043C0DE5}" srcOrd="0" destOrd="0" presId="urn:microsoft.com/office/officeart/2018/2/layout/IconVerticalSolidList"/>
    <dgm:cxn modelId="{A2D94E1E-6F35-4A68-9BDE-526B6BA2F5D3}" type="presParOf" srcId="{8E4F7CD0-3F48-42AF-BA80-3C767BE9B37C}" destId="{E771C27B-9D25-4B4B-B5AB-3BF71D0A5CCD}" srcOrd="1" destOrd="0" presId="urn:microsoft.com/office/officeart/2018/2/layout/IconVerticalSolidList"/>
    <dgm:cxn modelId="{476B7A90-A350-4D45-940D-5C73D2BC5F92}" type="presParOf" srcId="{8E4F7CD0-3F48-42AF-BA80-3C767BE9B37C}" destId="{1906AFB9-5B7A-47FA-9EE0-46A6D3476817}" srcOrd="2" destOrd="0" presId="urn:microsoft.com/office/officeart/2018/2/layout/IconVerticalSolidList"/>
    <dgm:cxn modelId="{792142A4-76C8-44CE-ABE1-0BA453D10E0F}" type="presParOf" srcId="{8E4F7CD0-3F48-42AF-BA80-3C767BE9B37C}" destId="{D55E3955-2C95-42E7-9C73-8E4308D00BC1}" srcOrd="3" destOrd="0" presId="urn:microsoft.com/office/officeart/2018/2/layout/IconVerticalSolidList"/>
    <dgm:cxn modelId="{E7CAEA2D-1B4C-46ED-A032-54D9A7B5015C}" type="presParOf" srcId="{5F8B40D2-4FEC-4AC2-A487-0A47249EE813}" destId="{CB971E05-255D-4533-AAAE-850933596ED5}" srcOrd="5" destOrd="0" presId="urn:microsoft.com/office/officeart/2018/2/layout/IconVerticalSolidList"/>
    <dgm:cxn modelId="{A6347316-5A53-4CD9-8248-A5E7E52BE359}" type="presParOf" srcId="{5F8B40D2-4FEC-4AC2-A487-0A47249EE813}" destId="{58C90AD0-61B1-4BC3-9946-A77AD51FC7AE}" srcOrd="6" destOrd="0" presId="urn:microsoft.com/office/officeart/2018/2/layout/IconVerticalSolidList"/>
    <dgm:cxn modelId="{1D9D6839-6F1F-4312-A9A6-8046039526A2}" type="presParOf" srcId="{58C90AD0-61B1-4BC3-9946-A77AD51FC7AE}" destId="{BCBB2720-B861-4BB5-9106-8E54A4EBF0FF}" srcOrd="0" destOrd="0" presId="urn:microsoft.com/office/officeart/2018/2/layout/IconVerticalSolidList"/>
    <dgm:cxn modelId="{B7B9BAD2-623C-4F13-AD23-59B2F2C71579}" type="presParOf" srcId="{58C90AD0-61B1-4BC3-9946-A77AD51FC7AE}" destId="{75DB55C6-713F-4AA4-9F79-18B0CACA9D44}" srcOrd="1" destOrd="0" presId="urn:microsoft.com/office/officeart/2018/2/layout/IconVerticalSolidList"/>
    <dgm:cxn modelId="{B5A5B064-03AA-478B-A4A6-9112E64A8D92}" type="presParOf" srcId="{58C90AD0-61B1-4BC3-9946-A77AD51FC7AE}" destId="{9B54B5FA-1BDA-4CB5-920B-0FEBB2171957}" srcOrd="2" destOrd="0" presId="urn:microsoft.com/office/officeart/2018/2/layout/IconVerticalSolidList"/>
    <dgm:cxn modelId="{823A8309-7AB5-41D3-8294-B3BCFFD0B3BC}" type="presParOf" srcId="{58C90AD0-61B1-4BC3-9946-A77AD51FC7AE}" destId="{7E01EF1B-1D11-46C6-BB51-7241180CAEBE}" srcOrd="3" destOrd="0" presId="urn:microsoft.com/office/officeart/2018/2/layout/IconVerticalSolidList"/>
    <dgm:cxn modelId="{AA9E4CC0-D5C2-4944-8E04-584C6B61C73E}" type="presParOf" srcId="{5F8B40D2-4FEC-4AC2-A487-0A47249EE813}" destId="{67AD249D-AB64-46A9-950D-37048AEC7DD8}" srcOrd="7" destOrd="0" presId="urn:microsoft.com/office/officeart/2018/2/layout/IconVerticalSolidList"/>
    <dgm:cxn modelId="{88C3E55E-3BCC-4291-8524-BDE025A54224}" type="presParOf" srcId="{5F8B40D2-4FEC-4AC2-A487-0A47249EE813}" destId="{473E1017-5386-4976-A5B0-445D59E51768}" srcOrd="8" destOrd="0" presId="urn:microsoft.com/office/officeart/2018/2/layout/IconVerticalSolidList"/>
    <dgm:cxn modelId="{6F9F740F-2737-4736-8039-B5BC6D6D9A67}" type="presParOf" srcId="{473E1017-5386-4976-A5B0-445D59E51768}" destId="{E6DA7566-ACB7-468A-A7B4-4CF69B5F64B3}" srcOrd="0" destOrd="0" presId="urn:microsoft.com/office/officeart/2018/2/layout/IconVerticalSolidList"/>
    <dgm:cxn modelId="{88D714E6-E7E1-48C3-A547-B6AD5F50AF43}" type="presParOf" srcId="{473E1017-5386-4976-A5B0-445D59E51768}" destId="{2B29B6FD-863F-465C-8B11-AF44AB3CE1A2}" srcOrd="1" destOrd="0" presId="urn:microsoft.com/office/officeart/2018/2/layout/IconVerticalSolidList"/>
    <dgm:cxn modelId="{D2D46700-A196-49F9-89D7-6187EA1CE42A}" type="presParOf" srcId="{473E1017-5386-4976-A5B0-445D59E51768}" destId="{53795AF4-396C-43F5-97A5-6B28114618C3}" srcOrd="2" destOrd="0" presId="urn:microsoft.com/office/officeart/2018/2/layout/IconVerticalSolidList"/>
    <dgm:cxn modelId="{D8F2A538-8305-4A2B-B887-C9558B33025F}" type="presParOf" srcId="{473E1017-5386-4976-A5B0-445D59E51768}" destId="{B57CDDCE-DD5B-4183-A7C7-6CD1DFE875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E2F157-2F42-48B5-A6F8-9CC0546C528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12BF6C-C3D6-41BB-9EB4-CC2855661756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i="0"/>
            <a:t>Homeowners </a:t>
          </a:r>
          <a:endParaRPr lang="en-US" b="1"/>
        </a:p>
      </dgm:t>
    </dgm:pt>
    <dgm:pt modelId="{4DCB70A4-4C0B-4F2F-A1D6-C476C4BE578D}" type="sibTrans" cxnId="{C1CE31FF-9276-4BCE-B1A1-4F4DB25EBEB3}">
      <dgm:prSet/>
      <dgm:spPr/>
      <dgm:t>
        <a:bodyPr/>
        <a:lstStyle/>
        <a:p>
          <a:endParaRPr lang="en-US"/>
        </a:p>
      </dgm:t>
    </dgm:pt>
    <dgm:pt modelId="{65096B4C-0DAE-4CDD-890E-10B3B7E3FD31}" type="parTrans" cxnId="{C1CE31FF-9276-4BCE-B1A1-4F4DB25EBEB3}">
      <dgm:prSet/>
      <dgm:spPr/>
      <dgm:t>
        <a:bodyPr/>
        <a:lstStyle/>
        <a:p>
          <a:endParaRPr lang="en-US"/>
        </a:p>
      </dgm:t>
    </dgm:pt>
    <dgm:pt modelId="{ECE130BA-2B46-4D4A-90B1-66C1AA82DC2B}" type="pres">
      <dgm:prSet presAssocID="{69E2F157-2F42-48B5-A6F8-9CC0546C528A}" presName="linear" presStyleCnt="0">
        <dgm:presLayoutVars>
          <dgm:animLvl val="lvl"/>
          <dgm:resizeHandles val="exact"/>
        </dgm:presLayoutVars>
      </dgm:prSet>
      <dgm:spPr/>
    </dgm:pt>
    <dgm:pt modelId="{7809FDA6-2C9A-4259-8860-3227CFB6B5DE}" type="pres">
      <dgm:prSet presAssocID="{C312BF6C-C3D6-41BB-9EB4-CC2855661756}" presName="parentText" presStyleLbl="node1" presStyleIdx="0" presStyleCnt="1" custAng="0" custLinFactNeighborX="9355" custLinFactNeighborY="-60624">
        <dgm:presLayoutVars>
          <dgm:chMax val="0"/>
          <dgm:bulletEnabled val="1"/>
        </dgm:presLayoutVars>
      </dgm:prSet>
      <dgm:spPr/>
    </dgm:pt>
  </dgm:ptLst>
  <dgm:cxnLst>
    <dgm:cxn modelId="{C7057045-09FD-4932-B5E5-D8697BF4FD35}" type="presOf" srcId="{69E2F157-2F42-48B5-A6F8-9CC0546C528A}" destId="{ECE130BA-2B46-4D4A-90B1-66C1AA82DC2B}" srcOrd="0" destOrd="0" presId="urn:microsoft.com/office/officeart/2005/8/layout/vList2"/>
    <dgm:cxn modelId="{A735AB8C-0466-4F5C-97E4-A03C2BBA17DE}" type="presOf" srcId="{C312BF6C-C3D6-41BB-9EB4-CC2855661756}" destId="{7809FDA6-2C9A-4259-8860-3227CFB6B5DE}" srcOrd="0" destOrd="0" presId="urn:microsoft.com/office/officeart/2005/8/layout/vList2"/>
    <dgm:cxn modelId="{C1CE31FF-9276-4BCE-B1A1-4F4DB25EBEB3}" srcId="{69E2F157-2F42-48B5-A6F8-9CC0546C528A}" destId="{C312BF6C-C3D6-41BB-9EB4-CC2855661756}" srcOrd="0" destOrd="0" parTransId="{65096B4C-0DAE-4CDD-890E-10B3B7E3FD31}" sibTransId="{4DCB70A4-4C0B-4F2F-A1D6-C476C4BE578D}"/>
    <dgm:cxn modelId="{5D548C9B-7DC4-416B-9941-1929E79558B1}" type="presParOf" srcId="{ECE130BA-2B46-4D4A-90B1-66C1AA82DC2B}" destId="{7809FDA6-2C9A-4259-8860-3227CFB6B5D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E2F157-2F42-48B5-A6F8-9CC0546C528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12BF6C-C3D6-41BB-9EB4-CC2855661756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4900" b="1" i="0"/>
            <a:t>Contractors</a:t>
          </a:r>
          <a:endParaRPr lang="en-US" sz="4900" b="1"/>
        </a:p>
      </dgm:t>
    </dgm:pt>
    <dgm:pt modelId="{4DCB70A4-4C0B-4F2F-A1D6-C476C4BE578D}" type="sibTrans" cxnId="{C1CE31FF-9276-4BCE-B1A1-4F4DB25EBEB3}">
      <dgm:prSet/>
      <dgm:spPr/>
      <dgm:t>
        <a:bodyPr/>
        <a:lstStyle/>
        <a:p>
          <a:endParaRPr lang="en-US"/>
        </a:p>
      </dgm:t>
    </dgm:pt>
    <dgm:pt modelId="{65096B4C-0DAE-4CDD-890E-10B3B7E3FD31}" type="parTrans" cxnId="{C1CE31FF-9276-4BCE-B1A1-4F4DB25EBEB3}">
      <dgm:prSet/>
      <dgm:spPr/>
      <dgm:t>
        <a:bodyPr/>
        <a:lstStyle/>
        <a:p>
          <a:endParaRPr lang="en-US"/>
        </a:p>
      </dgm:t>
    </dgm:pt>
    <dgm:pt modelId="{ECE130BA-2B46-4D4A-90B1-66C1AA82DC2B}" type="pres">
      <dgm:prSet presAssocID="{69E2F157-2F42-48B5-A6F8-9CC0546C528A}" presName="linear" presStyleCnt="0">
        <dgm:presLayoutVars>
          <dgm:animLvl val="lvl"/>
          <dgm:resizeHandles val="exact"/>
        </dgm:presLayoutVars>
      </dgm:prSet>
      <dgm:spPr/>
    </dgm:pt>
    <dgm:pt modelId="{7809FDA6-2C9A-4259-8860-3227CFB6B5DE}" type="pres">
      <dgm:prSet presAssocID="{C312BF6C-C3D6-41BB-9EB4-CC2855661756}" presName="parentText" presStyleLbl="node1" presStyleIdx="0" presStyleCnt="1" custLinFactNeighborY="-73754">
        <dgm:presLayoutVars>
          <dgm:chMax val="0"/>
          <dgm:bulletEnabled val="1"/>
        </dgm:presLayoutVars>
      </dgm:prSet>
      <dgm:spPr/>
    </dgm:pt>
  </dgm:ptLst>
  <dgm:cxnLst>
    <dgm:cxn modelId="{C7057045-09FD-4932-B5E5-D8697BF4FD35}" type="presOf" srcId="{69E2F157-2F42-48B5-A6F8-9CC0546C528A}" destId="{ECE130BA-2B46-4D4A-90B1-66C1AA82DC2B}" srcOrd="0" destOrd="0" presId="urn:microsoft.com/office/officeart/2005/8/layout/vList2"/>
    <dgm:cxn modelId="{A735AB8C-0466-4F5C-97E4-A03C2BBA17DE}" type="presOf" srcId="{C312BF6C-C3D6-41BB-9EB4-CC2855661756}" destId="{7809FDA6-2C9A-4259-8860-3227CFB6B5DE}" srcOrd="0" destOrd="0" presId="urn:microsoft.com/office/officeart/2005/8/layout/vList2"/>
    <dgm:cxn modelId="{C1CE31FF-9276-4BCE-B1A1-4F4DB25EBEB3}" srcId="{69E2F157-2F42-48B5-A6F8-9CC0546C528A}" destId="{C312BF6C-C3D6-41BB-9EB4-CC2855661756}" srcOrd="0" destOrd="0" parTransId="{65096B4C-0DAE-4CDD-890E-10B3B7E3FD31}" sibTransId="{4DCB70A4-4C0B-4F2F-A1D6-C476C4BE578D}"/>
    <dgm:cxn modelId="{5D548C9B-7DC4-416B-9941-1929E79558B1}" type="presParOf" srcId="{ECE130BA-2B46-4D4A-90B1-66C1AA82DC2B}" destId="{7809FDA6-2C9A-4259-8860-3227CFB6B5D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E2F157-2F42-48B5-A6F8-9CC0546C528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12BF6C-C3D6-41BB-9EB4-CC2855661756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4900" b="1" i="0"/>
            <a:t>Professionals</a:t>
          </a:r>
          <a:r>
            <a:rPr lang="en-US" sz="5000" b="1" i="0"/>
            <a:t> </a:t>
          </a:r>
          <a:endParaRPr lang="en-US" sz="5000" b="1"/>
        </a:p>
      </dgm:t>
    </dgm:pt>
    <dgm:pt modelId="{4DCB70A4-4C0B-4F2F-A1D6-C476C4BE578D}" type="sibTrans" cxnId="{C1CE31FF-9276-4BCE-B1A1-4F4DB25EBEB3}">
      <dgm:prSet/>
      <dgm:spPr/>
      <dgm:t>
        <a:bodyPr/>
        <a:lstStyle/>
        <a:p>
          <a:endParaRPr lang="en-US"/>
        </a:p>
      </dgm:t>
    </dgm:pt>
    <dgm:pt modelId="{65096B4C-0DAE-4CDD-890E-10B3B7E3FD31}" type="parTrans" cxnId="{C1CE31FF-9276-4BCE-B1A1-4F4DB25EBEB3}">
      <dgm:prSet/>
      <dgm:spPr/>
      <dgm:t>
        <a:bodyPr/>
        <a:lstStyle/>
        <a:p>
          <a:endParaRPr lang="en-US"/>
        </a:p>
      </dgm:t>
    </dgm:pt>
    <dgm:pt modelId="{ECE130BA-2B46-4D4A-90B1-66C1AA82DC2B}" type="pres">
      <dgm:prSet presAssocID="{69E2F157-2F42-48B5-A6F8-9CC0546C528A}" presName="linear" presStyleCnt="0">
        <dgm:presLayoutVars>
          <dgm:animLvl val="lvl"/>
          <dgm:resizeHandles val="exact"/>
        </dgm:presLayoutVars>
      </dgm:prSet>
      <dgm:spPr/>
    </dgm:pt>
    <dgm:pt modelId="{7809FDA6-2C9A-4259-8860-3227CFB6B5DE}" type="pres">
      <dgm:prSet presAssocID="{C312BF6C-C3D6-41BB-9EB4-CC2855661756}" presName="parentText" presStyleLbl="node1" presStyleIdx="0" presStyleCnt="1" custLinFactNeighborX="2611" custLinFactNeighborY="-51646">
        <dgm:presLayoutVars>
          <dgm:chMax val="0"/>
          <dgm:bulletEnabled val="1"/>
        </dgm:presLayoutVars>
      </dgm:prSet>
      <dgm:spPr/>
    </dgm:pt>
  </dgm:ptLst>
  <dgm:cxnLst>
    <dgm:cxn modelId="{C7057045-09FD-4932-B5E5-D8697BF4FD35}" type="presOf" srcId="{69E2F157-2F42-48B5-A6F8-9CC0546C528A}" destId="{ECE130BA-2B46-4D4A-90B1-66C1AA82DC2B}" srcOrd="0" destOrd="0" presId="urn:microsoft.com/office/officeart/2005/8/layout/vList2"/>
    <dgm:cxn modelId="{A735AB8C-0466-4F5C-97E4-A03C2BBA17DE}" type="presOf" srcId="{C312BF6C-C3D6-41BB-9EB4-CC2855661756}" destId="{7809FDA6-2C9A-4259-8860-3227CFB6B5DE}" srcOrd="0" destOrd="0" presId="urn:microsoft.com/office/officeart/2005/8/layout/vList2"/>
    <dgm:cxn modelId="{C1CE31FF-9276-4BCE-B1A1-4F4DB25EBEB3}" srcId="{69E2F157-2F42-48B5-A6F8-9CC0546C528A}" destId="{C312BF6C-C3D6-41BB-9EB4-CC2855661756}" srcOrd="0" destOrd="0" parTransId="{65096B4C-0DAE-4CDD-890E-10B3B7E3FD31}" sibTransId="{4DCB70A4-4C0B-4F2F-A1D6-C476C4BE578D}"/>
    <dgm:cxn modelId="{5D548C9B-7DC4-416B-9941-1929E79558B1}" type="presParOf" srcId="{ECE130BA-2B46-4D4A-90B1-66C1AA82DC2B}" destId="{7809FDA6-2C9A-4259-8860-3227CFB6B5D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E2F157-2F42-48B5-A6F8-9CC0546C528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12BF6C-C3D6-41BB-9EB4-CC2855661756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4900" b="1" i="0"/>
            <a:t>Workers</a:t>
          </a:r>
          <a:r>
            <a:rPr lang="en-US" sz="6500" b="1" i="0"/>
            <a:t> </a:t>
          </a:r>
          <a:endParaRPr lang="en-US" sz="6500" b="1"/>
        </a:p>
      </dgm:t>
    </dgm:pt>
    <dgm:pt modelId="{4DCB70A4-4C0B-4F2F-A1D6-C476C4BE578D}" type="sibTrans" cxnId="{C1CE31FF-9276-4BCE-B1A1-4F4DB25EBEB3}">
      <dgm:prSet/>
      <dgm:spPr/>
      <dgm:t>
        <a:bodyPr/>
        <a:lstStyle/>
        <a:p>
          <a:endParaRPr lang="en-US"/>
        </a:p>
      </dgm:t>
    </dgm:pt>
    <dgm:pt modelId="{65096B4C-0DAE-4CDD-890E-10B3B7E3FD31}" type="parTrans" cxnId="{C1CE31FF-9276-4BCE-B1A1-4F4DB25EBEB3}">
      <dgm:prSet/>
      <dgm:spPr/>
      <dgm:t>
        <a:bodyPr/>
        <a:lstStyle/>
        <a:p>
          <a:endParaRPr lang="en-US"/>
        </a:p>
      </dgm:t>
    </dgm:pt>
    <dgm:pt modelId="{ECE130BA-2B46-4D4A-90B1-66C1AA82DC2B}" type="pres">
      <dgm:prSet presAssocID="{69E2F157-2F42-48B5-A6F8-9CC0546C528A}" presName="linear" presStyleCnt="0">
        <dgm:presLayoutVars>
          <dgm:animLvl val="lvl"/>
          <dgm:resizeHandles val="exact"/>
        </dgm:presLayoutVars>
      </dgm:prSet>
      <dgm:spPr/>
    </dgm:pt>
    <dgm:pt modelId="{7809FDA6-2C9A-4259-8860-3227CFB6B5DE}" type="pres">
      <dgm:prSet presAssocID="{C312BF6C-C3D6-41BB-9EB4-CC2855661756}" presName="parentText" presStyleLbl="node1" presStyleIdx="0" presStyleCnt="1" custScaleY="80343" custLinFactNeighborX="2611" custLinFactNeighborY="-51646">
        <dgm:presLayoutVars>
          <dgm:chMax val="0"/>
          <dgm:bulletEnabled val="1"/>
        </dgm:presLayoutVars>
      </dgm:prSet>
      <dgm:spPr/>
    </dgm:pt>
  </dgm:ptLst>
  <dgm:cxnLst>
    <dgm:cxn modelId="{C7057045-09FD-4932-B5E5-D8697BF4FD35}" type="presOf" srcId="{69E2F157-2F42-48B5-A6F8-9CC0546C528A}" destId="{ECE130BA-2B46-4D4A-90B1-66C1AA82DC2B}" srcOrd="0" destOrd="0" presId="urn:microsoft.com/office/officeart/2005/8/layout/vList2"/>
    <dgm:cxn modelId="{A735AB8C-0466-4F5C-97E4-A03C2BBA17DE}" type="presOf" srcId="{C312BF6C-C3D6-41BB-9EB4-CC2855661756}" destId="{7809FDA6-2C9A-4259-8860-3227CFB6B5DE}" srcOrd="0" destOrd="0" presId="urn:microsoft.com/office/officeart/2005/8/layout/vList2"/>
    <dgm:cxn modelId="{C1CE31FF-9276-4BCE-B1A1-4F4DB25EBEB3}" srcId="{69E2F157-2F42-48B5-A6F8-9CC0546C528A}" destId="{C312BF6C-C3D6-41BB-9EB4-CC2855661756}" srcOrd="0" destOrd="0" parTransId="{65096B4C-0DAE-4CDD-890E-10B3B7E3FD31}" sibTransId="{4DCB70A4-4C0B-4F2F-A1D6-C476C4BE578D}"/>
    <dgm:cxn modelId="{5D548C9B-7DC4-416B-9941-1929E79558B1}" type="presParOf" srcId="{ECE130BA-2B46-4D4A-90B1-66C1AA82DC2B}" destId="{7809FDA6-2C9A-4259-8860-3227CFB6B5D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8FB44A-706F-4244-9389-BD309BCDD9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7467E23-F367-488F-A3CA-270208ABDBC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React Native</a:t>
          </a:r>
          <a:endParaRPr lang="en-US"/>
        </a:p>
      </dgm:t>
    </dgm:pt>
    <dgm:pt modelId="{96704BA8-017B-4159-86FA-82EEA08C46E0}" type="parTrans" cxnId="{AF700A48-2009-43CE-B7D3-FBFF71ED0FB1}">
      <dgm:prSet/>
      <dgm:spPr/>
      <dgm:t>
        <a:bodyPr/>
        <a:lstStyle/>
        <a:p>
          <a:endParaRPr lang="en-US"/>
        </a:p>
      </dgm:t>
    </dgm:pt>
    <dgm:pt modelId="{F2FAB2E6-4717-43CF-9BB6-D6296F769DB0}" type="sibTrans" cxnId="{AF700A48-2009-43CE-B7D3-FBFF71ED0FB1}">
      <dgm:prSet/>
      <dgm:spPr/>
      <dgm:t>
        <a:bodyPr/>
        <a:lstStyle/>
        <a:p>
          <a:endParaRPr lang="en-US"/>
        </a:p>
      </dgm:t>
    </dgm:pt>
    <dgm:pt modelId="{05485382-DC9E-4D5F-A1D0-4ED007A32ED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Spring Boot</a:t>
          </a:r>
          <a:endParaRPr lang="en-US"/>
        </a:p>
      </dgm:t>
    </dgm:pt>
    <dgm:pt modelId="{6A6CA906-C3AC-42F2-9126-16894DFD8A93}" type="parTrans" cxnId="{CC55114D-9AC0-41BE-BC0B-45FAFE0A27F0}">
      <dgm:prSet/>
      <dgm:spPr/>
      <dgm:t>
        <a:bodyPr/>
        <a:lstStyle/>
        <a:p>
          <a:endParaRPr lang="en-US"/>
        </a:p>
      </dgm:t>
    </dgm:pt>
    <dgm:pt modelId="{D1CBAE39-C936-45A0-BC72-099B014E2BEF}" type="sibTrans" cxnId="{CC55114D-9AC0-41BE-BC0B-45FAFE0A27F0}">
      <dgm:prSet/>
      <dgm:spPr/>
      <dgm:t>
        <a:bodyPr/>
        <a:lstStyle/>
        <a:p>
          <a:endParaRPr lang="en-US"/>
        </a:p>
      </dgm:t>
    </dgm:pt>
    <dgm:pt modelId="{086AF6B5-8A65-4EBE-88EC-26C4BB59158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RSA encryption</a:t>
          </a:r>
          <a:endParaRPr lang="en-US"/>
        </a:p>
      </dgm:t>
    </dgm:pt>
    <dgm:pt modelId="{A6440222-D8BB-47D6-8FE7-5042D01182FE}" type="parTrans" cxnId="{6B75BCB5-DB90-4457-BA18-02D89729C7C1}">
      <dgm:prSet/>
      <dgm:spPr/>
      <dgm:t>
        <a:bodyPr/>
        <a:lstStyle/>
        <a:p>
          <a:endParaRPr lang="en-US"/>
        </a:p>
      </dgm:t>
    </dgm:pt>
    <dgm:pt modelId="{AFD8E7B8-B3DD-45FA-9875-B557BD010750}" type="sibTrans" cxnId="{6B75BCB5-DB90-4457-BA18-02D89729C7C1}">
      <dgm:prSet/>
      <dgm:spPr/>
      <dgm:t>
        <a:bodyPr/>
        <a:lstStyle/>
        <a:p>
          <a:endParaRPr lang="en-US"/>
        </a:p>
      </dgm:t>
    </dgm:pt>
    <dgm:pt modelId="{6F993407-11B7-488F-B77E-36442C38E0A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SQL Database (MySQL)</a:t>
          </a:r>
          <a:endParaRPr lang="en-US"/>
        </a:p>
      </dgm:t>
    </dgm:pt>
    <dgm:pt modelId="{4961C4BE-5A4E-4147-B9EE-3E801B3B6F46}" type="parTrans" cxnId="{3686F105-F5F2-4B84-B47D-E6A52948B41D}">
      <dgm:prSet/>
      <dgm:spPr/>
      <dgm:t>
        <a:bodyPr/>
        <a:lstStyle/>
        <a:p>
          <a:endParaRPr lang="en-US"/>
        </a:p>
      </dgm:t>
    </dgm:pt>
    <dgm:pt modelId="{6AF7DA96-5A98-46BF-A23E-641665C4CD1F}" type="sibTrans" cxnId="{3686F105-F5F2-4B84-B47D-E6A52948B41D}">
      <dgm:prSet/>
      <dgm:spPr/>
      <dgm:t>
        <a:bodyPr/>
        <a:lstStyle/>
        <a:p>
          <a:endParaRPr lang="en-US"/>
        </a:p>
      </dgm:t>
    </dgm:pt>
    <dgm:pt modelId="{2A0EBCA4-3BFC-4B0A-86D3-BE9CB6C60734}" type="pres">
      <dgm:prSet presAssocID="{BF8FB44A-706F-4244-9389-BD309BCDD93F}" presName="root" presStyleCnt="0">
        <dgm:presLayoutVars>
          <dgm:dir/>
          <dgm:resizeHandles val="exact"/>
        </dgm:presLayoutVars>
      </dgm:prSet>
      <dgm:spPr/>
    </dgm:pt>
    <dgm:pt modelId="{21CA7A2C-7F0C-49F9-A41E-AEE52C6E2766}" type="pres">
      <dgm:prSet presAssocID="{67467E23-F367-488F-A3CA-270208ABDBCC}" presName="compNode" presStyleCnt="0"/>
      <dgm:spPr/>
    </dgm:pt>
    <dgm:pt modelId="{9FF8F44E-3BBF-41BA-A750-CCC10F3640CF}" type="pres">
      <dgm:prSet presAssocID="{67467E23-F367-488F-A3CA-270208ABDBCC}" presName="bgRect" presStyleLbl="bgShp" presStyleIdx="0" presStyleCnt="4"/>
      <dgm:spPr/>
    </dgm:pt>
    <dgm:pt modelId="{193D7E24-2744-432A-91C3-D74DB295FCD5}" type="pres">
      <dgm:prSet presAssocID="{67467E23-F367-488F-A3CA-270208ABDB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D89A8232-3807-4C37-8D30-19C53D45DB40}" type="pres">
      <dgm:prSet presAssocID="{67467E23-F367-488F-A3CA-270208ABDBCC}" presName="spaceRect" presStyleCnt="0"/>
      <dgm:spPr/>
    </dgm:pt>
    <dgm:pt modelId="{C0C75F44-C7F4-43FA-86AC-B7196838324B}" type="pres">
      <dgm:prSet presAssocID="{67467E23-F367-488F-A3CA-270208ABDBCC}" presName="parTx" presStyleLbl="revTx" presStyleIdx="0" presStyleCnt="4">
        <dgm:presLayoutVars>
          <dgm:chMax val="0"/>
          <dgm:chPref val="0"/>
        </dgm:presLayoutVars>
      </dgm:prSet>
      <dgm:spPr/>
    </dgm:pt>
    <dgm:pt modelId="{193ADEA6-ECA4-478A-9AC5-EB0FF346584E}" type="pres">
      <dgm:prSet presAssocID="{F2FAB2E6-4717-43CF-9BB6-D6296F769DB0}" presName="sibTrans" presStyleCnt="0"/>
      <dgm:spPr/>
    </dgm:pt>
    <dgm:pt modelId="{862C9B82-BD88-48C7-BA44-E64271757883}" type="pres">
      <dgm:prSet presAssocID="{05485382-DC9E-4D5F-A1D0-4ED007A32EDE}" presName="compNode" presStyleCnt="0"/>
      <dgm:spPr/>
    </dgm:pt>
    <dgm:pt modelId="{A3BABB9D-6A69-4569-B0E7-3FFE0B6FE178}" type="pres">
      <dgm:prSet presAssocID="{05485382-DC9E-4D5F-A1D0-4ED007A32EDE}" presName="bgRect" presStyleLbl="bgShp" presStyleIdx="1" presStyleCnt="4"/>
      <dgm:spPr/>
    </dgm:pt>
    <dgm:pt modelId="{5C6C36E3-AA5E-4B5C-899B-1081408EFF9B}" type="pres">
      <dgm:prSet presAssocID="{05485382-DC9E-4D5F-A1D0-4ED007A32EDE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נעול"/>
        </a:ext>
      </dgm:extLst>
    </dgm:pt>
    <dgm:pt modelId="{EA206316-3288-4B05-A18A-A19F12066EF0}" type="pres">
      <dgm:prSet presAssocID="{05485382-DC9E-4D5F-A1D0-4ED007A32EDE}" presName="spaceRect" presStyleCnt="0"/>
      <dgm:spPr/>
    </dgm:pt>
    <dgm:pt modelId="{4082FD3C-CB69-4B26-A21A-F937D8596F28}" type="pres">
      <dgm:prSet presAssocID="{05485382-DC9E-4D5F-A1D0-4ED007A32EDE}" presName="parTx" presStyleLbl="revTx" presStyleIdx="1" presStyleCnt="4">
        <dgm:presLayoutVars>
          <dgm:chMax val="0"/>
          <dgm:chPref val="0"/>
        </dgm:presLayoutVars>
      </dgm:prSet>
      <dgm:spPr/>
    </dgm:pt>
    <dgm:pt modelId="{6407BE68-C219-4DE2-9287-481DFDAF7D64}" type="pres">
      <dgm:prSet presAssocID="{D1CBAE39-C936-45A0-BC72-099B014E2BEF}" presName="sibTrans" presStyleCnt="0"/>
      <dgm:spPr/>
    </dgm:pt>
    <dgm:pt modelId="{095398F6-CC83-498A-A082-6860D85A7B62}" type="pres">
      <dgm:prSet presAssocID="{086AF6B5-8A65-4EBE-88EC-26C4BB59158B}" presName="compNode" presStyleCnt="0"/>
      <dgm:spPr/>
    </dgm:pt>
    <dgm:pt modelId="{3C628DA6-19AE-4E80-9B0B-35ED9FC8F07B}" type="pres">
      <dgm:prSet presAssocID="{086AF6B5-8A65-4EBE-88EC-26C4BB59158B}" presName="bgRect" presStyleLbl="bgShp" presStyleIdx="2" presStyleCnt="4"/>
      <dgm:spPr/>
    </dgm:pt>
    <dgm:pt modelId="{855CB9FF-10FE-4CBA-8ABB-01115DFE1162}" type="pres">
      <dgm:prSet presAssocID="{086AF6B5-8A65-4EBE-88EC-26C4BB59158B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69AB280D-DDEB-47ED-B54D-1CFACEB9A8BB}" type="pres">
      <dgm:prSet presAssocID="{086AF6B5-8A65-4EBE-88EC-26C4BB59158B}" presName="spaceRect" presStyleCnt="0"/>
      <dgm:spPr/>
    </dgm:pt>
    <dgm:pt modelId="{47C893A8-A554-46B4-87D0-A352BD19B5BC}" type="pres">
      <dgm:prSet presAssocID="{086AF6B5-8A65-4EBE-88EC-26C4BB59158B}" presName="parTx" presStyleLbl="revTx" presStyleIdx="2" presStyleCnt="4">
        <dgm:presLayoutVars>
          <dgm:chMax val="0"/>
          <dgm:chPref val="0"/>
        </dgm:presLayoutVars>
      </dgm:prSet>
      <dgm:spPr/>
    </dgm:pt>
    <dgm:pt modelId="{780753B3-D2E5-4FE3-A181-3773E1F48C01}" type="pres">
      <dgm:prSet presAssocID="{AFD8E7B8-B3DD-45FA-9875-B557BD010750}" presName="sibTrans" presStyleCnt="0"/>
      <dgm:spPr/>
    </dgm:pt>
    <dgm:pt modelId="{5D9134FD-2A92-4B81-89F9-293B629558C5}" type="pres">
      <dgm:prSet presAssocID="{6F993407-11B7-488F-B77E-36442C38E0A2}" presName="compNode" presStyleCnt="0"/>
      <dgm:spPr/>
    </dgm:pt>
    <dgm:pt modelId="{4865E005-BB8E-4772-8F5F-5C831FE56FD2}" type="pres">
      <dgm:prSet presAssocID="{6F993407-11B7-488F-B77E-36442C38E0A2}" presName="bgRect" presStyleLbl="bgShp" presStyleIdx="3" presStyleCnt="4"/>
      <dgm:spPr/>
    </dgm:pt>
    <dgm:pt modelId="{4BBA9F61-9934-4269-A8AC-67B221E190A9}" type="pres">
      <dgm:prSet presAssocID="{6F993407-11B7-488F-B77E-36442C38E0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סד נתונים"/>
        </a:ext>
      </dgm:extLst>
    </dgm:pt>
    <dgm:pt modelId="{93F6191E-09A4-413B-BB93-6ACF2B9F46C1}" type="pres">
      <dgm:prSet presAssocID="{6F993407-11B7-488F-B77E-36442C38E0A2}" presName="spaceRect" presStyleCnt="0"/>
      <dgm:spPr/>
    </dgm:pt>
    <dgm:pt modelId="{B22FE09F-9E3E-4203-AAAE-98F311522F95}" type="pres">
      <dgm:prSet presAssocID="{6F993407-11B7-488F-B77E-36442C38E0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686F105-F5F2-4B84-B47D-E6A52948B41D}" srcId="{BF8FB44A-706F-4244-9389-BD309BCDD93F}" destId="{6F993407-11B7-488F-B77E-36442C38E0A2}" srcOrd="3" destOrd="0" parTransId="{4961C4BE-5A4E-4147-B9EE-3E801B3B6F46}" sibTransId="{6AF7DA96-5A98-46BF-A23E-641665C4CD1F}"/>
    <dgm:cxn modelId="{6FA5D53D-8493-4E0B-9969-32E953C3CAA4}" type="presOf" srcId="{05485382-DC9E-4D5F-A1D0-4ED007A32EDE}" destId="{4082FD3C-CB69-4B26-A21A-F937D8596F28}" srcOrd="0" destOrd="0" presId="urn:microsoft.com/office/officeart/2018/2/layout/IconVerticalSolidList"/>
    <dgm:cxn modelId="{AF700A48-2009-43CE-B7D3-FBFF71ED0FB1}" srcId="{BF8FB44A-706F-4244-9389-BD309BCDD93F}" destId="{67467E23-F367-488F-A3CA-270208ABDBCC}" srcOrd="0" destOrd="0" parTransId="{96704BA8-017B-4159-86FA-82EEA08C46E0}" sibTransId="{F2FAB2E6-4717-43CF-9BB6-D6296F769DB0}"/>
    <dgm:cxn modelId="{EEE11F4A-E599-46D5-8EE4-C7DDF5D75EC7}" type="presOf" srcId="{086AF6B5-8A65-4EBE-88EC-26C4BB59158B}" destId="{47C893A8-A554-46B4-87D0-A352BD19B5BC}" srcOrd="0" destOrd="0" presId="urn:microsoft.com/office/officeart/2018/2/layout/IconVerticalSolidList"/>
    <dgm:cxn modelId="{CC55114D-9AC0-41BE-BC0B-45FAFE0A27F0}" srcId="{BF8FB44A-706F-4244-9389-BD309BCDD93F}" destId="{05485382-DC9E-4D5F-A1D0-4ED007A32EDE}" srcOrd="1" destOrd="0" parTransId="{6A6CA906-C3AC-42F2-9126-16894DFD8A93}" sibTransId="{D1CBAE39-C936-45A0-BC72-099B014E2BEF}"/>
    <dgm:cxn modelId="{06CEE777-C3F0-46DC-A67F-9875EA9DB70D}" type="presOf" srcId="{6F993407-11B7-488F-B77E-36442C38E0A2}" destId="{B22FE09F-9E3E-4203-AAAE-98F311522F95}" srcOrd="0" destOrd="0" presId="urn:microsoft.com/office/officeart/2018/2/layout/IconVerticalSolidList"/>
    <dgm:cxn modelId="{F3A355B3-4F54-4EAF-B675-072A2B3E0402}" type="presOf" srcId="{BF8FB44A-706F-4244-9389-BD309BCDD93F}" destId="{2A0EBCA4-3BFC-4B0A-86D3-BE9CB6C60734}" srcOrd="0" destOrd="0" presId="urn:microsoft.com/office/officeart/2018/2/layout/IconVerticalSolidList"/>
    <dgm:cxn modelId="{6B75BCB5-DB90-4457-BA18-02D89729C7C1}" srcId="{BF8FB44A-706F-4244-9389-BD309BCDD93F}" destId="{086AF6B5-8A65-4EBE-88EC-26C4BB59158B}" srcOrd="2" destOrd="0" parTransId="{A6440222-D8BB-47D6-8FE7-5042D01182FE}" sibTransId="{AFD8E7B8-B3DD-45FA-9875-B557BD010750}"/>
    <dgm:cxn modelId="{BD430FC5-33A3-44C6-ACF3-4FD52FF64CFA}" type="presOf" srcId="{67467E23-F367-488F-A3CA-270208ABDBCC}" destId="{C0C75F44-C7F4-43FA-86AC-B7196838324B}" srcOrd="0" destOrd="0" presId="urn:microsoft.com/office/officeart/2018/2/layout/IconVerticalSolidList"/>
    <dgm:cxn modelId="{C95A4DE5-DA7C-4FC8-8876-3B1B6C82B99E}" type="presParOf" srcId="{2A0EBCA4-3BFC-4B0A-86D3-BE9CB6C60734}" destId="{21CA7A2C-7F0C-49F9-A41E-AEE52C6E2766}" srcOrd="0" destOrd="0" presId="urn:microsoft.com/office/officeart/2018/2/layout/IconVerticalSolidList"/>
    <dgm:cxn modelId="{C683E0B6-605B-412C-A221-3150B2E5F7FB}" type="presParOf" srcId="{21CA7A2C-7F0C-49F9-A41E-AEE52C6E2766}" destId="{9FF8F44E-3BBF-41BA-A750-CCC10F3640CF}" srcOrd="0" destOrd="0" presId="urn:microsoft.com/office/officeart/2018/2/layout/IconVerticalSolidList"/>
    <dgm:cxn modelId="{959781C1-3326-4B97-AFAB-F09251B520B5}" type="presParOf" srcId="{21CA7A2C-7F0C-49F9-A41E-AEE52C6E2766}" destId="{193D7E24-2744-432A-91C3-D74DB295FCD5}" srcOrd="1" destOrd="0" presId="urn:microsoft.com/office/officeart/2018/2/layout/IconVerticalSolidList"/>
    <dgm:cxn modelId="{D406DE69-C442-483C-AF7F-1EFF36E02407}" type="presParOf" srcId="{21CA7A2C-7F0C-49F9-A41E-AEE52C6E2766}" destId="{D89A8232-3807-4C37-8D30-19C53D45DB40}" srcOrd="2" destOrd="0" presId="urn:microsoft.com/office/officeart/2018/2/layout/IconVerticalSolidList"/>
    <dgm:cxn modelId="{4A36E244-AEA3-4026-943A-5FEB6A3879B7}" type="presParOf" srcId="{21CA7A2C-7F0C-49F9-A41E-AEE52C6E2766}" destId="{C0C75F44-C7F4-43FA-86AC-B7196838324B}" srcOrd="3" destOrd="0" presId="urn:microsoft.com/office/officeart/2018/2/layout/IconVerticalSolidList"/>
    <dgm:cxn modelId="{29CB6860-1B8E-481F-811D-9463C58E2F9B}" type="presParOf" srcId="{2A0EBCA4-3BFC-4B0A-86D3-BE9CB6C60734}" destId="{193ADEA6-ECA4-478A-9AC5-EB0FF346584E}" srcOrd="1" destOrd="0" presId="urn:microsoft.com/office/officeart/2018/2/layout/IconVerticalSolidList"/>
    <dgm:cxn modelId="{D3E51AAD-F1C9-40C6-92AE-606BAFAFC617}" type="presParOf" srcId="{2A0EBCA4-3BFC-4B0A-86D3-BE9CB6C60734}" destId="{862C9B82-BD88-48C7-BA44-E64271757883}" srcOrd="2" destOrd="0" presId="urn:microsoft.com/office/officeart/2018/2/layout/IconVerticalSolidList"/>
    <dgm:cxn modelId="{47127ABE-50F3-4266-889B-25E616FECD0C}" type="presParOf" srcId="{862C9B82-BD88-48C7-BA44-E64271757883}" destId="{A3BABB9D-6A69-4569-B0E7-3FFE0B6FE178}" srcOrd="0" destOrd="0" presId="urn:microsoft.com/office/officeart/2018/2/layout/IconVerticalSolidList"/>
    <dgm:cxn modelId="{97CE3AFB-47DE-4322-A8BA-1F01D724717F}" type="presParOf" srcId="{862C9B82-BD88-48C7-BA44-E64271757883}" destId="{5C6C36E3-AA5E-4B5C-899B-1081408EFF9B}" srcOrd="1" destOrd="0" presId="urn:microsoft.com/office/officeart/2018/2/layout/IconVerticalSolidList"/>
    <dgm:cxn modelId="{F1C94A7C-EA80-4494-94AA-DE12FCC337A7}" type="presParOf" srcId="{862C9B82-BD88-48C7-BA44-E64271757883}" destId="{EA206316-3288-4B05-A18A-A19F12066EF0}" srcOrd="2" destOrd="0" presId="urn:microsoft.com/office/officeart/2018/2/layout/IconVerticalSolidList"/>
    <dgm:cxn modelId="{163FF30B-D6F1-489B-AE5B-03F4EE854F74}" type="presParOf" srcId="{862C9B82-BD88-48C7-BA44-E64271757883}" destId="{4082FD3C-CB69-4B26-A21A-F937D8596F28}" srcOrd="3" destOrd="0" presId="urn:microsoft.com/office/officeart/2018/2/layout/IconVerticalSolidList"/>
    <dgm:cxn modelId="{5160D2C1-8C8C-48CF-8B85-8759E7D892B2}" type="presParOf" srcId="{2A0EBCA4-3BFC-4B0A-86D3-BE9CB6C60734}" destId="{6407BE68-C219-4DE2-9287-481DFDAF7D64}" srcOrd="3" destOrd="0" presId="urn:microsoft.com/office/officeart/2018/2/layout/IconVerticalSolidList"/>
    <dgm:cxn modelId="{EFD46643-0FA6-4C18-BC9E-2E7A7A5E003B}" type="presParOf" srcId="{2A0EBCA4-3BFC-4B0A-86D3-BE9CB6C60734}" destId="{095398F6-CC83-498A-A082-6860D85A7B62}" srcOrd="4" destOrd="0" presId="urn:microsoft.com/office/officeart/2018/2/layout/IconVerticalSolidList"/>
    <dgm:cxn modelId="{6EBAF30E-ACD4-40A0-AA23-4F8CF116CE53}" type="presParOf" srcId="{095398F6-CC83-498A-A082-6860D85A7B62}" destId="{3C628DA6-19AE-4E80-9B0B-35ED9FC8F07B}" srcOrd="0" destOrd="0" presId="urn:microsoft.com/office/officeart/2018/2/layout/IconVerticalSolidList"/>
    <dgm:cxn modelId="{3CC88251-67C2-4821-9ED8-D5B9B53C4D11}" type="presParOf" srcId="{095398F6-CC83-498A-A082-6860D85A7B62}" destId="{855CB9FF-10FE-4CBA-8ABB-01115DFE1162}" srcOrd="1" destOrd="0" presId="urn:microsoft.com/office/officeart/2018/2/layout/IconVerticalSolidList"/>
    <dgm:cxn modelId="{7BC6E101-D0DB-4CC6-B782-23988250CAE9}" type="presParOf" srcId="{095398F6-CC83-498A-A082-6860D85A7B62}" destId="{69AB280D-DDEB-47ED-B54D-1CFACEB9A8BB}" srcOrd="2" destOrd="0" presId="urn:microsoft.com/office/officeart/2018/2/layout/IconVerticalSolidList"/>
    <dgm:cxn modelId="{A6925FF0-2F7E-4F48-82A9-0004DB86E6A8}" type="presParOf" srcId="{095398F6-CC83-498A-A082-6860D85A7B62}" destId="{47C893A8-A554-46B4-87D0-A352BD19B5BC}" srcOrd="3" destOrd="0" presId="urn:microsoft.com/office/officeart/2018/2/layout/IconVerticalSolidList"/>
    <dgm:cxn modelId="{9D2F4905-8482-48E5-9E50-02DA33C67210}" type="presParOf" srcId="{2A0EBCA4-3BFC-4B0A-86D3-BE9CB6C60734}" destId="{780753B3-D2E5-4FE3-A181-3773E1F48C01}" srcOrd="5" destOrd="0" presId="urn:microsoft.com/office/officeart/2018/2/layout/IconVerticalSolidList"/>
    <dgm:cxn modelId="{E785A375-4902-4810-9C54-6EE92F750001}" type="presParOf" srcId="{2A0EBCA4-3BFC-4B0A-86D3-BE9CB6C60734}" destId="{5D9134FD-2A92-4B81-89F9-293B629558C5}" srcOrd="6" destOrd="0" presId="urn:microsoft.com/office/officeart/2018/2/layout/IconVerticalSolidList"/>
    <dgm:cxn modelId="{BE8D9B53-B31B-4FBB-A9C2-D1EECC1044CB}" type="presParOf" srcId="{5D9134FD-2A92-4B81-89F9-293B629558C5}" destId="{4865E005-BB8E-4772-8F5F-5C831FE56FD2}" srcOrd="0" destOrd="0" presId="urn:microsoft.com/office/officeart/2018/2/layout/IconVerticalSolidList"/>
    <dgm:cxn modelId="{1CD18C10-B1E4-4693-BAA7-8D6ED7649EC7}" type="presParOf" srcId="{5D9134FD-2A92-4B81-89F9-293B629558C5}" destId="{4BBA9F61-9934-4269-A8AC-67B221E190A9}" srcOrd="1" destOrd="0" presId="urn:microsoft.com/office/officeart/2018/2/layout/IconVerticalSolidList"/>
    <dgm:cxn modelId="{C4E8333B-5FFC-4D4B-A580-3B9B8FEA22E0}" type="presParOf" srcId="{5D9134FD-2A92-4B81-89F9-293B629558C5}" destId="{93F6191E-09A4-413B-BB93-6ACF2B9F46C1}" srcOrd="2" destOrd="0" presId="urn:microsoft.com/office/officeart/2018/2/layout/IconVerticalSolidList"/>
    <dgm:cxn modelId="{EA1F464B-AAF8-4D50-AB4E-6AB84C0FAE22}" type="presParOf" srcId="{5D9134FD-2A92-4B81-89F9-293B629558C5}" destId="{B22FE09F-9E3E-4203-AAAE-98F311522F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0D5276A-A256-4CF7-B739-AD89BB8F6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0B9EDB-196C-4C2D-A80A-DE10342461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/>
            <a:t>Cross-platform development: Develop for multiple platforms with the same codebase.</a:t>
          </a:r>
          <a:endParaRPr lang="en-US" sz="1800"/>
        </a:p>
      </dgm:t>
    </dgm:pt>
    <dgm:pt modelId="{31A64DA3-BE3E-443A-AF16-2F5A735368E2}" type="parTrans" cxnId="{D5E29B93-934D-4C34-8674-9688D18BA2AD}">
      <dgm:prSet/>
      <dgm:spPr/>
      <dgm:t>
        <a:bodyPr/>
        <a:lstStyle/>
        <a:p>
          <a:endParaRPr lang="en-US"/>
        </a:p>
      </dgm:t>
    </dgm:pt>
    <dgm:pt modelId="{192151A7-637F-4169-825C-694A4B52B5BE}" type="sibTrans" cxnId="{D5E29B93-934D-4C34-8674-9688D18BA2AD}">
      <dgm:prSet/>
      <dgm:spPr/>
      <dgm:t>
        <a:bodyPr/>
        <a:lstStyle/>
        <a:p>
          <a:endParaRPr lang="en-US"/>
        </a:p>
      </dgm:t>
    </dgm:pt>
    <dgm:pt modelId="{9B21856C-CA6C-40E4-9F1C-374DDDE59F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Native-Like performance by </a:t>
          </a:r>
          <a:r>
            <a:rPr lang="en-US" sz="1800" b="0" i="0"/>
            <a:t>utilizing native components and rendering them using JavaScript.</a:t>
          </a:r>
          <a:endParaRPr lang="en-US" sz="1800"/>
        </a:p>
      </dgm:t>
    </dgm:pt>
    <dgm:pt modelId="{53D264E2-4B1D-44EB-B104-D1CDFED4CAB1}" type="parTrans" cxnId="{C256AD9C-2217-4446-A100-CCA33F1E8C09}">
      <dgm:prSet/>
      <dgm:spPr/>
      <dgm:t>
        <a:bodyPr/>
        <a:lstStyle/>
        <a:p>
          <a:endParaRPr lang="en-US"/>
        </a:p>
      </dgm:t>
    </dgm:pt>
    <dgm:pt modelId="{B4579A81-B614-4A1F-B6C7-516110F87B29}" type="sibTrans" cxnId="{C256AD9C-2217-4446-A100-CCA33F1E8C09}">
      <dgm:prSet/>
      <dgm:spPr/>
      <dgm:t>
        <a:bodyPr/>
        <a:lstStyle/>
        <a:p>
          <a:endParaRPr lang="en-US"/>
        </a:p>
      </dgm:t>
    </dgm:pt>
    <dgm:pt modelId="{C37328D5-8452-49A8-AE46-5313582092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/>
            <a:t>Hot Reload allows developers to see real-time changes in the app without recompiling or restarting the application.</a:t>
          </a:r>
          <a:endParaRPr lang="en-US" sz="1800"/>
        </a:p>
      </dgm:t>
    </dgm:pt>
    <dgm:pt modelId="{054B3B6D-6110-4925-B1F2-DA94B8502019}" type="parTrans" cxnId="{29291A27-74E0-48C3-8AAB-BEDD775B3ADB}">
      <dgm:prSet/>
      <dgm:spPr/>
      <dgm:t>
        <a:bodyPr/>
        <a:lstStyle/>
        <a:p>
          <a:endParaRPr lang="en-US"/>
        </a:p>
      </dgm:t>
    </dgm:pt>
    <dgm:pt modelId="{C1565CFC-209A-40C2-815A-430FC28C22F0}" type="sibTrans" cxnId="{29291A27-74E0-48C3-8AAB-BEDD775B3ADB}">
      <dgm:prSet/>
      <dgm:spPr/>
      <dgm:t>
        <a:bodyPr/>
        <a:lstStyle/>
        <a:p>
          <a:endParaRPr lang="en-US"/>
        </a:p>
      </dgm:t>
    </dgm:pt>
    <dgm:pt modelId="{44B6F4A5-2E84-46FB-87AD-2EB8E789FA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Active community with lots of tutorials and third-party libraries that provide additional functionality.</a:t>
          </a:r>
        </a:p>
      </dgm:t>
    </dgm:pt>
    <dgm:pt modelId="{7EF60387-D4CF-42D3-A719-06E6EC82EFD7}" type="parTrans" cxnId="{D1272C00-28AC-4285-826F-2FFA59ED7A92}">
      <dgm:prSet/>
      <dgm:spPr/>
      <dgm:t>
        <a:bodyPr/>
        <a:lstStyle/>
        <a:p>
          <a:endParaRPr lang="en-US"/>
        </a:p>
      </dgm:t>
    </dgm:pt>
    <dgm:pt modelId="{8730C5C6-C188-4FB7-B81B-DAE7DEA026D0}" type="sibTrans" cxnId="{D1272C00-28AC-4285-826F-2FFA59ED7A92}">
      <dgm:prSet/>
      <dgm:spPr/>
      <dgm:t>
        <a:bodyPr/>
        <a:lstStyle/>
        <a:p>
          <a:endParaRPr lang="en-US"/>
        </a:p>
      </dgm:t>
    </dgm:pt>
    <dgm:pt modelId="{974B5BE9-AA59-4682-A8AD-E91FAA1D0878}" type="pres">
      <dgm:prSet presAssocID="{60D5276A-A256-4CF7-B739-AD89BB8F615E}" presName="root" presStyleCnt="0">
        <dgm:presLayoutVars>
          <dgm:dir/>
          <dgm:resizeHandles val="exact"/>
        </dgm:presLayoutVars>
      </dgm:prSet>
      <dgm:spPr/>
    </dgm:pt>
    <dgm:pt modelId="{C5F0AE17-0BD1-418A-80E2-2ECBDC8DF258}" type="pres">
      <dgm:prSet presAssocID="{8D0B9EDB-196C-4C2D-A80A-DE10342461B4}" presName="compNode" presStyleCnt="0"/>
      <dgm:spPr/>
    </dgm:pt>
    <dgm:pt modelId="{1F6C2A10-8388-434F-8373-4C255EF93BD7}" type="pres">
      <dgm:prSet presAssocID="{8D0B9EDB-196C-4C2D-A80A-DE10342461B4}" presName="bgRect" presStyleLbl="bgShp" presStyleIdx="0" presStyleCnt="4" custLinFactNeighborX="-2313" custLinFactNeighborY="-197"/>
      <dgm:spPr/>
    </dgm:pt>
    <dgm:pt modelId="{136EE5C5-6496-422E-840B-B44A7256251A}" type="pres">
      <dgm:prSet presAssocID="{8D0B9EDB-196C-4C2D-A80A-DE10342461B4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49F44A4E-8226-46AE-BC9B-2440384E5BD8}" type="pres">
      <dgm:prSet presAssocID="{8D0B9EDB-196C-4C2D-A80A-DE10342461B4}" presName="spaceRect" presStyleCnt="0"/>
      <dgm:spPr/>
    </dgm:pt>
    <dgm:pt modelId="{925B637B-9B66-4D07-BE9D-334269E9D43E}" type="pres">
      <dgm:prSet presAssocID="{8D0B9EDB-196C-4C2D-A80A-DE10342461B4}" presName="parTx" presStyleLbl="revTx" presStyleIdx="0" presStyleCnt="4">
        <dgm:presLayoutVars>
          <dgm:chMax val="0"/>
          <dgm:chPref val="0"/>
        </dgm:presLayoutVars>
      </dgm:prSet>
      <dgm:spPr/>
    </dgm:pt>
    <dgm:pt modelId="{74A624D6-DD5B-4352-817B-6CE05C0D3132}" type="pres">
      <dgm:prSet presAssocID="{192151A7-637F-4169-825C-694A4B52B5BE}" presName="sibTrans" presStyleCnt="0"/>
      <dgm:spPr/>
    </dgm:pt>
    <dgm:pt modelId="{9F19B67D-D272-4916-8F3E-A484CE84926F}" type="pres">
      <dgm:prSet presAssocID="{9B21856C-CA6C-40E4-9F1C-374DDDE59F13}" presName="compNode" presStyleCnt="0"/>
      <dgm:spPr/>
    </dgm:pt>
    <dgm:pt modelId="{4B70388F-4295-4860-BC60-5D82F7F34D98}" type="pres">
      <dgm:prSet presAssocID="{9B21856C-CA6C-40E4-9F1C-374DDDE59F13}" presName="bgRect" presStyleLbl="bgShp" presStyleIdx="1" presStyleCnt="4" custLinFactNeighborX="-4206"/>
      <dgm:spPr/>
    </dgm:pt>
    <dgm:pt modelId="{B96BE009-4FCA-47EA-ABDB-4A60C0A1C25D}" type="pres">
      <dgm:prSet presAssocID="{9B21856C-CA6C-40E4-9F1C-374DDDE59F13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8462209D-C7E3-4096-B6C2-630F172D3576}" type="pres">
      <dgm:prSet presAssocID="{9B21856C-CA6C-40E4-9F1C-374DDDE59F13}" presName="spaceRect" presStyleCnt="0"/>
      <dgm:spPr/>
    </dgm:pt>
    <dgm:pt modelId="{0A505355-9067-4CF6-B099-ED32D4C016FE}" type="pres">
      <dgm:prSet presAssocID="{9B21856C-CA6C-40E4-9F1C-374DDDE59F13}" presName="parTx" presStyleLbl="revTx" presStyleIdx="1" presStyleCnt="4">
        <dgm:presLayoutVars>
          <dgm:chMax val="0"/>
          <dgm:chPref val="0"/>
        </dgm:presLayoutVars>
      </dgm:prSet>
      <dgm:spPr/>
    </dgm:pt>
    <dgm:pt modelId="{CBE65B67-6158-4282-82EF-CC9F51121D86}" type="pres">
      <dgm:prSet presAssocID="{B4579A81-B614-4A1F-B6C7-516110F87B29}" presName="sibTrans" presStyleCnt="0"/>
      <dgm:spPr/>
    </dgm:pt>
    <dgm:pt modelId="{958DDDD0-6F8A-471F-BA7F-A20556F4BB57}" type="pres">
      <dgm:prSet presAssocID="{C37328D5-8452-49A8-AE46-53135820924F}" presName="compNode" presStyleCnt="0"/>
      <dgm:spPr/>
    </dgm:pt>
    <dgm:pt modelId="{C498C70A-77C3-4BDB-8D9A-FB7C2814A66C}" type="pres">
      <dgm:prSet presAssocID="{C37328D5-8452-49A8-AE46-53135820924F}" presName="bgRect" presStyleLbl="bgShp" presStyleIdx="2" presStyleCnt="4"/>
      <dgm:spPr/>
    </dgm:pt>
    <dgm:pt modelId="{5C5C52E5-2923-417C-9710-921E35D3D0A5}" type="pres">
      <dgm:prSet presAssocID="{C37328D5-8452-49A8-AE46-53135820924F}" presName="icon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D662015D-68F4-46DF-A039-808127A3ADD3}" type="pres">
      <dgm:prSet presAssocID="{C37328D5-8452-49A8-AE46-53135820924F}" presName="spaceRect" presStyleCnt="0"/>
      <dgm:spPr/>
    </dgm:pt>
    <dgm:pt modelId="{188C7876-B3B8-4BA7-86AA-3C2BC27B629B}" type="pres">
      <dgm:prSet presAssocID="{C37328D5-8452-49A8-AE46-53135820924F}" presName="parTx" presStyleLbl="revTx" presStyleIdx="2" presStyleCnt="4">
        <dgm:presLayoutVars>
          <dgm:chMax val="0"/>
          <dgm:chPref val="0"/>
        </dgm:presLayoutVars>
      </dgm:prSet>
      <dgm:spPr/>
    </dgm:pt>
    <dgm:pt modelId="{8E2AC100-659A-4E8F-9ADD-E7B885C7ADDB}" type="pres">
      <dgm:prSet presAssocID="{C1565CFC-209A-40C2-815A-430FC28C22F0}" presName="sibTrans" presStyleCnt="0"/>
      <dgm:spPr/>
    </dgm:pt>
    <dgm:pt modelId="{5F76BB73-D86B-47A9-931D-29DE291CFD4A}" type="pres">
      <dgm:prSet presAssocID="{44B6F4A5-2E84-46FB-87AD-2EB8E789FA37}" presName="compNode" presStyleCnt="0"/>
      <dgm:spPr/>
    </dgm:pt>
    <dgm:pt modelId="{D9FF8F72-265C-4444-A5A0-AB3B20FDFA59}" type="pres">
      <dgm:prSet presAssocID="{44B6F4A5-2E84-46FB-87AD-2EB8E789FA37}" presName="bgRect" presStyleLbl="bgShp" presStyleIdx="3" presStyleCnt="4"/>
      <dgm:spPr/>
    </dgm:pt>
    <dgm:pt modelId="{40ED30A3-CEF1-4E31-867A-6EF84DD689C6}" type="pres">
      <dgm:prSet presAssocID="{44B6F4A5-2E84-46FB-87AD-2EB8E789FA37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24302A4-F9EF-4B01-89DB-793D7BD95209}" type="pres">
      <dgm:prSet presAssocID="{44B6F4A5-2E84-46FB-87AD-2EB8E789FA37}" presName="spaceRect" presStyleCnt="0"/>
      <dgm:spPr/>
    </dgm:pt>
    <dgm:pt modelId="{EF0E51DD-C5B9-4A84-B22B-7FF5A1535688}" type="pres">
      <dgm:prSet presAssocID="{44B6F4A5-2E84-46FB-87AD-2EB8E789FA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272C00-28AC-4285-826F-2FFA59ED7A92}" srcId="{60D5276A-A256-4CF7-B739-AD89BB8F615E}" destId="{44B6F4A5-2E84-46FB-87AD-2EB8E789FA37}" srcOrd="3" destOrd="0" parTransId="{7EF60387-D4CF-42D3-A719-06E6EC82EFD7}" sibTransId="{8730C5C6-C188-4FB7-B81B-DAE7DEA026D0}"/>
    <dgm:cxn modelId="{1BCF6A13-0F68-457F-B6DB-94A25DDE782E}" type="presOf" srcId="{C37328D5-8452-49A8-AE46-53135820924F}" destId="{188C7876-B3B8-4BA7-86AA-3C2BC27B629B}" srcOrd="0" destOrd="0" presId="urn:microsoft.com/office/officeart/2018/2/layout/IconVerticalSolidList"/>
    <dgm:cxn modelId="{EBD13E16-56B4-49EA-B586-E088D66B0DE2}" type="presOf" srcId="{8D0B9EDB-196C-4C2D-A80A-DE10342461B4}" destId="{925B637B-9B66-4D07-BE9D-334269E9D43E}" srcOrd="0" destOrd="0" presId="urn:microsoft.com/office/officeart/2018/2/layout/IconVerticalSolidList"/>
    <dgm:cxn modelId="{29291A27-74E0-48C3-8AAB-BEDD775B3ADB}" srcId="{60D5276A-A256-4CF7-B739-AD89BB8F615E}" destId="{C37328D5-8452-49A8-AE46-53135820924F}" srcOrd="2" destOrd="0" parTransId="{054B3B6D-6110-4925-B1F2-DA94B8502019}" sibTransId="{C1565CFC-209A-40C2-815A-430FC28C22F0}"/>
    <dgm:cxn modelId="{D408CF2F-E5F8-4E58-8D9D-DB66648C143B}" type="presOf" srcId="{60D5276A-A256-4CF7-B739-AD89BB8F615E}" destId="{974B5BE9-AA59-4682-A8AD-E91FAA1D0878}" srcOrd="0" destOrd="0" presId="urn:microsoft.com/office/officeart/2018/2/layout/IconVerticalSolidList"/>
    <dgm:cxn modelId="{7347A83A-6FED-4B8E-8B8B-25E05D14AD31}" type="presOf" srcId="{44B6F4A5-2E84-46FB-87AD-2EB8E789FA37}" destId="{EF0E51DD-C5B9-4A84-B22B-7FF5A1535688}" srcOrd="0" destOrd="0" presId="urn:microsoft.com/office/officeart/2018/2/layout/IconVerticalSolidList"/>
    <dgm:cxn modelId="{D5E29B93-934D-4C34-8674-9688D18BA2AD}" srcId="{60D5276A-A256-4CF7-B739-AD89BB8F615E}" destId="{8D0B9EDB-196C-4C2D-A80A-DE10342461B4}" srcOrd="0" destOrd="0" parTransId="{31A64DA3-BE3E-443A-AF16-2F5A735368E2}" sibTransId="{192151A7-637F-4169-825C-694A4B52B5BE}"/>
    <dgm:cxn modelId="{C256AD9C-2217-4446-A100-CCA33F1E8C09}" srcId="{60D5276A-A256-4CF7-B739-AD89BB8F615E}" destId="{9B21856C-CA6C-40E4-9F1C-374DDDE59F13}" srcOrd="1" destOrd="0" parTransId="{53D264E2-4B1D-44EB-B104-D1CDFED4CAB1}" sibTransId="{B4579A81-B614-4A1F-B6C7-516110F87B29}"/>
    <dgm:cxn modelId="{9A3C08AF-64CC-4C10-894F-5365638D1361}" type="presOf" srcId="{9B21856C-CA6C-40E4-9F1C-374DDDE59F13}" destId="{0A505355-9067-4CF6-B099-ED32D4C016FE}" srcOrd="0" destOrd="0" presId="urn:microsoft.com/office/officeart/2018/2/layout/IconVerticalSolidList"/>
    <dgm:cxn modelId="{BC8B9638-2D4A-414B-AE8E-642B03F857BD}" type="presParOf" srcId="{974B5BE9-AA59-4682-A8AD-E91FAA1D0878}" destId="{C5F0AE17-0BD1-418A-80E2-2ECBDC8DF258}" srcOrd="0" destOrd="0" presId="urn:microsoft.com/office/officeart/2018/2/layout/IconVerticalSolidList"/>
    <dgm:cxn modelId="{EBE70236-8401-4087-9ED2-B55427401245}" type="presParOf" srcId="{C5F0AE17-0BD1-418A-80E2-2ECBDC8DF258}" destId="{1F6C2A10-8388-434F-8373-4C255EF93BD7}" srcOrd="0" destOrd="0" presId="urn:microsoft.com/office/officeart/2018/2/layout/IconVerticalSolidList"/>
    <dgm:cxn modelId="{325A0FEE-216C-4288-A6BD-2EBB18E94DA7}" type="presParOf" srcId="{C5F0AE17-0BD1-418A-80E2-2ECBDC8DF258}" destId="{136EE5C5-6496-422E-840B-B44A7256251A}" srcOrd="1" destOrd="0" presId="urn:microsoft.com/office/officeart/2018/2/layout/IconVerticalSolidList"/>
    <dgm:cxn modelId="{88378171-ABDD-4EAA-9260-75DDED886725}" type="presParOf" srcId="{C5F0AE17-0BD1-418A-80E2-2ECBDC8DF258}" destId="{49F44A4E-8226-46AE-BC9B-2440384E5BD8}" srcOrd="2" destOrd="0" presId="urn:microsoft.com/office/officeart/2018/2/layout/IconVerticalSolidList"/>
    <dgm:cxn modelId="{1B1B02BE-E5CD-4A4D-AAB4-6EAE5277364B}" type="presParOf" srcId="{C5F0AE17-0BD1-418A-80E2-2ECBDC8DF258}" destId="{925B637B-9B66-4D07-BE9D-334269E9D43E}" srcOrd="3" destOrd="0" presId="urn:microsoft.com/office/officeart/2018/2/layout/IconVerticalSolidList"/>
    <dgm:cxn modelId="{27A25536-3A1B-48A2-99D8-052D5E4AAEA5}" type="presParOf" srcId="{974B5BE9-AA59-4682-A8AD-E91FAA1D0878}" destId="{74A624D6-DD5B-4352-817B-6CE05C0D3132}" srcOrd="1" destOrd="0" presId="urn:microsoft.com/office/officeart/2018/2/layout/IconVerticalSolidList"/>
    <dgm:cxn modelId="{952405B0-8F6A-4871-A8DD-9D3FE5DFBBCB}" type="presParOf" srcId="{974B5BE9-AA59-4682-A8AD-E91FAA1D0878}" destId="{9F19B67D-D272-4916-8F3E-A484CE84926F}" srcOrd="2" destOrd="0" presId="urn:microsoft.com/office/officeart/2018/2/layout/IconVerticalSolidList"/>
    <dgm:cxn modelId="{9D30DD2E-00BB-42F9-A24C-46BD787A12E2}" type="presParOf" srcId="{9F19B67D-D272-4916-8F3E-A484CE84926F}" destId="{4B70388F-4295-4860-BC60-5D82F7F34D98}" srcOrd="0" destOrd="0" presId="urn:microsoft.com/office/officeart/2018/2/layout/IconVerticalSolidList"/>
    <dgm:cxn modelId="{57462715-A479-40E5-8DF7-45E80F5F0DC9}" type="presParOf" srcId="{9F19B67D-D272-4916-8F3E-A484CE84926F}" destId="{B96BE009-4FCA-47EA-ABDB-4A60C0A1C25D}" srcOrd="1" destOrd="0" presId="urn:microsoft.com/office/officeart/2018/2/layout/IconVerticalSolidList"/>
    <dgm:cxn modelId="{160EB410-ACC0-4A20-8AEA-C06F5AE120D7}" type="presParOf" srcId="{9F19B67D-D272-4916-8F3E-A484CE84926F}" destId="{8462209D-C7E3-4096-B6C2-630F172D3576}" srcOrd="2" destOrd="0" presId="urn:microsoft.com/office/officeart/2018/2/layout/IconVerticalSolidList"/>
    <dgm:cxn modelId="{E8E5B0F2-CC63-41CE-96C0-67FFA8607609}" type="presParOf" srcId="{9F19B67D-D272-4916-8F3E-A484CE84926F}" destId="{0A505355-9067-4CF6-B099-ED32D4C016FE}" srcOrd="3" destOrd="0" presId="urn:microsoft.com/office/officeart/2018/2/layout/IconVerticalSolidList"/>
    <dgm:cxn modelId="{4126CACD-2B42-49D6-A763-D9DCC3B3F69F}" type="presParOf" srcId="{974B5BE9-AA59-4682-A8AD-E91FAA1D0878}" destId="{CBE65B67-6158-4282-82EF-CC9F51121D86}" srcOrd="3" destOrd="0" presId="urn:microsoft.com/office/officeart/2018/2/layout/IconVerticalSolidList"/>
    <dgm:cxn modelId="{B8000606-4DD3-4F40-96BF-0EAE4CC8CCFD}" type="presParOf" srcId="{974B5BE9-AA59-4682-A8AD-E91FAA1D0878}" destId="{958DDDD0-6F8A-471F-BA7F-A20556F4BB57}" srcOrd="4" destOrd="0" presId="urn:microsoft.com/office/officeart/2018/2/layout/IconVerticalSolidList"/>
    <dgm:cxn modelId="{E546F726-1A9F-4B42-82DD-4D2D6B03E02B}" type="presParOf" srcId="{958DDDD0-6F8A-471F-BA7F-A20556F4BB57}" destId="{C498C70A-77C3-4BDB-8D9A-FB7C2814A66C}" srcOrd="0" destOrd="0" presId="urn:microsoft.com/office/officeart/2018/2/layout/IconVerticalSolidList"/>
    <dgm:cxn modelId="{08BAF989-AE76-4141-B651-1262524B6DC0}" type="presParOf" srcId="{958DDDD0-6F8A-471F-BA7F-A20556F4BB57}" destId="{5C5C52E5-2923-417C-9710-921E35D3D0A5}" srcOrd="1" destOrd="0" presId="urn:microsoft.com/office/officeart/2018/2/layout/IconVerticalSolidList"/>
    <dgm:cxn modelId="{A50D8D02-5D6C-45DC-9816-7A2E6F071499}" type="presParOf" srcId="{958DDDD0-6F8A-471F-BA7F-A20556F4BB57}" destId="{D662015D-68F4-46DF-A039-808127A3ADD3}" srcOrd="2" destOrd="0" presId="urn:microsoft.com/office/officeart/2018/2/layout/IconVerticalSolidList"/>
    <dgm:cxn modelId="{50D2A6D1-2E4E-4973-BE24-36833BEF0752}" type="presParOf" srcId="{958DDDD0-6F8A-471F-BA7F-A20556F4BB57}" destId="{188C7876-B3B8-4BA7-86AA-3C2BC27B629B}" srcOrd="3" destOrd="0" presId="urn:microsoft.com/office/officeart/2018/2/layout/IconVerticalSolidList"/>
    <dgm:cxn modelId="{8FA0C77E-A1DB-40DA-A7B7-CDD342AE20EB}" type="presParOf" srcId="{974B5BE9-AA59-4682-A8AD-E91FAA1D0878}" destId="{8E2AC100-659A-4E8F-9ADD-E7B885C7ADDB}" srcOrd="5" destOrd="0" presId="urn:microsoft.com/office/officeart/2018/2/layout/IconVerticalSolidList"/>
    <dgm:cxn modelId="{1873ACF9-5F56-4B68-B08A-3740315FC31D}" type="presParOf" srcId="{974B5BE9-AA59-4682-A8AD-E91FAA1D0878}" destId="{5F76BB73-D86B-47A9-931D-29DE291CFD4A}" srcOrd="6" destOrd="0" presId="urn:microsoft.com/office/officeart/2018/2/layout/IconVerticalSolidList"/>
    <dgm:cxn modelId="{1C075B20-7B59-4DC5-B5AD-3D688CF62F0B}" type="presParOf" srcId="{5F76BB73-D86B-47A9-931D-29DE291CFD4A}" destId="{D9FF8F72-265C-4444-A5A0-AB3B20FDFA59}" srcOrd="0" destOrd="0" presId="urn:microsoft.com/office/officeart/2018/2/layout/IconVerticalSolidList"/>
    <dgm:cxn modelId="{0682148D-41CA-4357-A2C5-C25C33399405}" type="presParOf" srcId="{5F76BB73-D86B-47A9-931D-29DE291CFD4A}" destId="{40ED30A3-CEF1-4E31-867A-6EF84DD689C6}" srcOrd="1" destOrd="0" presId="urn:microsoft.com/office/officeart/2018/2/layout/IconVerticalSolidList"/>
    <dgm:cxn modelId="{17ED3AFE-27EF-4EE6-885C-6F2787320733}" type="presParOf" srcId="{5F76BB73-D86B-47A9-931D-29DE291CFD4A}" destId="{124302A4-F9EF-4B01-89DB-793D7BD95209}" srcOrd="2" destOrd="0" presId="urn:microsoft.com/office/officeart/2018/2/layout/IconVerticalSolidList"/>
    <dgm:cxn modelId="{D96F6DF7-6447-4700-8D85-D706900D0DD5}" type="presParOf" srcId="{5F76BB73-D86B-47A9-931D-29DE291CFD4A}" destId="{EF0E51DD-C5B9-4A84-B22B-7FF5A15356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D5276A-A256-4CF7-B739-AD89BB8F6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0B9EDB-196C-4C2D-A80A-DE1034246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Embedded web server, HTTP requests and routing</a:t>
          </a:r>
          <a:endParaRPr lang="en-US"/>
        </a:p>
      </dgm:t>
    </dgm:pt>
    <dgm:pt modelId="{31A64DA3-BE3E-443A-AF16-2F5A735368E2}" type="parTrans" cxnId="{D5E29B93-934D-4C34-8674-9688D18BA2AD}">
      <dgm:prSet/>
      <dgm:spPr/>
      <dgm:t>
        <a:bodyPr/>
        <a:lstStyle/>
        <a:p>
          <a:endParaRPr lang="en-US"/>
        </a:p>
      </dgm:t>
    </dgm:pt>
    <dgm:pt modelId="{192151A7-637F-4169-825C-694A4B52B5BE}" type="sibTrans" cxnId="{D5E29B93-934D-4C34-8674-9688D18BA2AD}">
      <dgm:prSet/>
      <dgm:spPr/>
      <dgm:t>
        <a:bodyPr/>
        <a:lstStyle/>
        <a:p>
          <a:endParaRPr lang="en-US"/>
        </a:p>
      </dgm:t>
    </dgm:pt>
    <dgm:pt modelId="{9B21856C-CA6C-40E4-9F1C-374DDDE59F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Dependency Injection </a:t>
          </a:r>
          <a:r>
            <a:rPr lang="en-US" b="0" i="0"/>
            <a:t>enabling easy management and injection of dependencies</a:t>
          </a:r>
          <a:endParaRPr lang="en-US"/>
        </a:p>
      </dgm:t>
    </dgm:pt>
    <dgm:pt modelId="{53D264E2-4B1D-44EB-B104-D1CDFED4CAB1}" type="parTrans" cxnId="{C256AD9C-2217-4446-A100-CCA33F1E8C09}">
      <dgm:prSet/>
      <dgm:spPr/>
      <dgm:t>
        <a:bodyPr/>
        <a:lstStyle/>
        <a:p>
          <a:endParaRPr lang="en-US"/>
        </a:p>
      </dgm:t>
    </dgm:pt>
    <dgm:pt modelId="{B4579A81-B614-4A1F-B6C7-516110F87B29}" type="sibTrans" cxnId="{C256AD9C-2217-4446-A100-CCA33F1E8C09}">
      <dgm:prSet/>
      <dgm:spPr/>
      <dgm:t>
        <a:bodyPr/>
        <a:lstStyle/>
        <a:p>
          <a:endParaRPr lang="en-US"/>
        </a:p>
      </dgm:t>
    </dgm:pt>
    <dgm:pt modelId="{C37328D5-8452-49A8-AE46-531358209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database integration with consistent API</a:t>
          </a:r>
        </a:p>
      </dgm:t>
    </dgm:pt>
    <dgm:pt modelId="{054B3B6D-6110-4925-B1F2-DA94B8502019}" type="parTrans" cxnId="{29291A27-74E0-48C3-8AAB-BEDD775B3ADB}">
      <dgm:prSet/>
      <dgm:spPr/>
      <dgm:t>
        <a:bodyPr/>
        <a:lstStyle/>
        <a:p>
          <a:endParaRPr lang="en-US"/>
        </a:p>
      </dgm:t>
    </dgm:pt>
    <dgm:pt modelId="{C1565CFC-209A-40C2-815A-430FC28C22F0}" type="sibTrans" cxnId="{29291A27-74E0-48C3-8AAB-BEDD775B3ADB}">
      <dgm:prSet/>
      <dgm:spPr/>
      <dgm:t>
        <a:bodyPr/>
        <a:lstStyle/>
        <a:p>
          <a:endParaRPr lang="en-US"/>
        </a:p>
      </dgm:t>
    </dgm:pt>
    <dgm:pt modelId="{44B6F4A5-2E84-46FB-87AD-2EB8E789FA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Security: supports authentication, authorization and encryption</a:t>
          </a:r>
        </a:p>
      </dgm:t>
    </dgm:pt>
    <dgm:pt modelId="{7EF60387-D4CF-42D3-A719-06E6EC82EFD7}" type="parTrans" cxnId="{D1272C00-28AC-4285-826F-2FFA59ED7A92}">
      <dgm:prSet/>
      <dgm:spPr/>
      <dgm:t>
        <a:bodyPr/>
        <a:lstStyle/>
        <a:p>
          <a:endParaRPr lang="en-US"/>
        </a:p>
      </dgm:t>
    </dgm:pt>
    <dgm:pt modelId="{8730C5C6-C188-4FB7-B81B-DAE7DEA026D0}" type="sibTrans" cxnId="{D1272C00-28AC-4285-826F-2FFA59ED7A92}">
      <dgm:prSet/>
      <dgm:spPr/>
      <dgm:t>
        <a:bodyPr/>
        <a:lstStyle/>
        <a:p>
          <a:endParaRPr lang="en-US"/>
        </a:p>
      </dgm:t>
    </dgm:pt>
    <dgm:pt modelId="{974B5BE9-AA59-4682-A8AD-E91FAA1D0878}" type="pres">
      <dgm:prSet presAssocID="{60D5276A-A256-4CF7-B739-AD89BB8F615E}" presName="root" presStyleCnt="0">
        <dgm:presLayoutVars>
          <dgm:dir/>
          <dgm:resizeHandles val="exact"/>
        </dgm:presLayoutVars>
      </dgm:prSet>
      <dgm:spPr/>
    </dgm:pt>
    <dgm:pt modelId="{C5F0AE17-0BD1-418A-80E2-2ECBDC8DF258}" type="pres">
      <dgm:prSet presAssocID="{8D0B9EDB-196C-4C2D-A80A-DE10342461B4}" presName="compNode" presStyleCnt="0"/>
      <dgm:spPr/>
    </dgm:pt>
    <dgm:pt modelId="{1F6C2A10-8388-434F-8373-4C255EF93BD7}" type="pres">
      <dgm:prSet presAssocID="{8D0B9EDB-196C-4C2D-A80A-DE10342461B4}" presName="bgRect" presStyleLbl="bgShp" presStyleIdx="0" presStyleCnt="4" custLinFactNeighborX="0" custLinFactNeighborY="-27205"/>
      <dgm:spPr/>
    </dgm:pt>
    <dgm:pt modelId="{136EE5C5-6496-422E-840B-B44A7256251A}" type="pres">
      <dgm:prSet presAssocID="{8D0B9EDB-196C-4C2D-A80A-DE10342461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9F44A4E-8226-46AE-BC9B-2440384E5BD8}" type="pres">
      <dgm:prSet presAssocID="{8D0B9EDB-196C-4C2D-A80A-DE10342461B4}" presName="spaceRect" presStyleCnt="0"/>
      <dgm:spPr/>
    </dgm:pt>
    <dgm:pt modelId="{925B637B-9B66-4D07-BE9D-334269E9D43E}" type="pres">
      <dgm:prSet presAssocID="{8D0B9EDB-196C-4C2D-A80A-DE10342461B4}" presName="parTx" presStyleLbl="revTx" presStyleIdx="0" presStyleCnt="4">
        <dgm:presLayoutVars>
          <dgm:chMax val="0"/>
          <dgm:chPref val="0"/>
        </dgm:presLayoutVars>
      </dgm:prSet>
      <dgm:spPr/>
    </dgm:pt>
    <dgm:pt modelId="{74A624D6-DD5B-4352-817B-6CE05C0D3132}" type="pres">
      <dgm:prSet presAssocID="{192151A7-637F-4169-825C-694A4B52B5BE}" presName="sibTrans" presStyleCnt="0"/>
      <dgm:spPr/>
    </dgm:pt>
    <dgm:pt modelId="{9F19B67D-D272-4916-8F3E-A484CE84926F}" type="pres">
      <dgm:prSet presAssocID="{9B21856C-CA6C-40E4-9F1C-374DDDE59F13}" presName="compNode" presStyleCnt="0"/>
      <dgm:spPr/>
    </dgm:pt>
    <dgm:pt modelId="{4B70388F-4295-4860-BC60-5D82F7F34D98}" type="pres">
      <dgm:prSet presAssocID="{9B21856C-CA6C-40E4-9F1C-374DDDE59F13}" presName="bgRect" presStyleLbl="bgShp" presStyleIdx="1" presStyleCnt="4" custLinFactNeighborX="-4206"/>
      <dgm:spPr/>
    </dgm:pt>
    <dgm:pt modelId="{B96BE009-4FCA-47EA-ABDB-4A60C0A1C25D}" type="pres">
      <dgm:prSet presAssocID="{9B21856C-CA6C-40E4-9F1C-374DDDE59F13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8462209D-C7E3-4096-B6C2-630F172D3576}" type="pres">
      <dgm:prSet presAssocID="{9B21856C-CA6C-40E4-9F1C-374DDDE59F13}" presName="spaceRect" presStyleCnt="0"/>
      <dgm:spPr/>
    </dgm:pt>
    <dgm:pt modelId="{0A505355-9067-4CF6-B099-ED32D4C016FE}" type="pres">
      <dgm:prSet presAssocID="{9B21856C-CA6C-40E4-9F1C-374DDDE59F13}" presName="parTx" presStyleLbl="revTx" presStyleIdx="1" presStyleCnt="4">
        <dgm:presLayoutVars>
          <dgm:chMax val="0"/>
          <dgm:chPref val="0"/>
        </dgm:presLayoutVars>
      </dgm:prSet>
      <dgm:spPr/>
    </dgm:pt>
    <dgm:pt modelId="{CBE65B67-6158-4282-82EF-CC9F51121D86}" type="pres">
      <dgm:prSet presAssocID="{B4579A81-B614-4A1F-B6C7-516110F87B29}" presName="sibTrans" presStyleCnt="0"/>
      <dgm:spPr/>
    </dgm:pt>
    <dgm:pt modelId="{958DDDD0-6F8A-471F-BA7F-A20556F4BB57}" type="pres">
      <dgm:prSet presAssocID="{C37328D5-8452-49A8-AE46-53135820924F}" presName="compNode" presStyleCnt="0"/>
      <dgm:spPr/>
    </dgm:pt>
    <dgm:pt modelId="{C498C70A-77C3-4BDB-8D9A-FB7C2814A66C}" type="pres">
      <dgm:prSet presAssocID="{C37328D5-8452-49A8-AE46-53135820924F}" presName="bgRect" presStyleLbl="bgShp" presStyleIdx="2" presStyleCnt="4"/>
      <dgm:spPr/>
    </dgm:pt>
    <dgm:pt modelId="{5C5C52E5-2923-417C-9710-921E35D3D0A5}" type="pres">
      <dgm:prSet presAssocID="{C37328D5-8452-49A8-AE46-53135820924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662015D-68F4-46DF-A039-808127A3ADD3}" type="pres">
      <dgm:prSet presAssocID="{C37328D5-8452-49A8-AE46-53135820924F}" presName="spaceRect" presStyleCnt="0"/>
      <dgm:spPr/>
    </dgm:pt>
    <dgm:pt modelId="{188C7876-B3B8-4BA7-86AA-3C2BC27B629B}" type="pres">
      <dgm:prSet presAssocID="{C37328D5-8452-49A8-AE46-53135820924F}" presName="parTx" presStyleLbl="revTx" presStyleIdx="2" presStyleCnt="4">
        <dgm:presLayoutVars>
          <dgm:chMax val="0"/>
          <dgm:chPref val="0"/>
        </dgm:presLayoutVars>
      </dgm:prSet>
      <dgm:spPr/>
    </dgm:pt>
    <dgm:pt modelId="{8E2AC100-659A-4E8F-9ADD-E7B885C7ADDB}" type="pres">
      <dgm:prSet presAssocID="{C1565CFC-209A-40C2-815A-430FC28C22F0}" presName="sibTrans" presStyleCnt="0"/>
      <dgm:spPr/>
    </dgm:pt>
    <dgm:pt modelId="{5F76BB73-D86B-47A9-931D-29DE291CFD4A}" type="pres">
      <dgm:prSet presAssocID="{44B6F4A5-2E84-46FB-87AD-2EB8E789FA37}" presName="compNode" presStyleCnt="0"/>
      <dgm:spPr/>
    </dgm:pt>
    <dgm:pt modelId="{D9FF8F72-265C-4444-A5A0-AB3B20FDFA59}" type="pres">
      <dgm:prSet presAssocID="{44B6F4A5-2E84-46FB-87AD-2EB8E789FA37}" presName="bgRect" presStyleLbl="bgShp" presStyleIdx="3" presStyleCnt="4"/>
      <dgm:spPr/>
    </dgm:pt>
    <dgm:pt modelId="{40ED30A3-CEF1-4E31-867A-6EF84DD689C6}" type="pres">
      <dgm:prSet presAssocID="{44B6F4A5-2E84-46FB-87AD-2EB8E789FA37}" presName="iconRect" presStyleLbl="node1" presStyleIdx="3" presStyleCnt="4"/>
      <dgm:spPr>
        <a:blipFill>
          <a:blip xmlns:r="http://schemas.openxmlformats.org/officeDocument/2006/relationships" r:embed="rId5"/>
          <a:srcRect/>
          <a:stretch>
            <a:fillRect t="-2000" b="-2000"/>
          </a:stretch>
        </a:blipFill>
        <a:ln>
          <a:noFill/>
        </a:ln>
      </dgm:spPr>
    </dgm:pt>
    <dgm:pt modelId="{124302A4-F9EF-4B01-89DB-793D7BD95209}" type="pres">
      <dgm:prSet presAssocID="{44B6F4A5-2E84-46FB-87AD-2EB8E789FA37}" presName="spaceRect" presStyleCnt="0"/>
      <dgm:spPr/>
    </dgm:pt>
    <dgm:pt modelId="{EF0E51DD-C5B9-4A84-B22B-7FF5A1535688}" type="pres">
      <dgm:prSet presAssocID="{44B6F4A5-2E84-46FB-87AD-2EB8E789FA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272C00-28AC-4285-826F-2FFA59ED7A92}" srcId="{60D5276A-A256-4CF7-B739-AD89BB8F615E}" destId="{44B6F4A5-2E84-46FB-87AD-2EB8E789FA37}" srcOrd="3" destOrd="0" parTransId="{7EF60387-D4CF-42D3-A719-06E6EC82EFD7}" sibTransId="{8730C5C6-C188-4FB7-B81B-DAE7DEA026D0}"/>
    <dgm:cxn modelId="{1BCF6A13-0F68-457F-B6DB-94A25DDE782E}" type="presOf" srcId="{C37328D5-8452-49A8-AE46-53135820924F}" destId="{188C7876-B3B8-4BA7-86AA-3C2BC27B629B}" srcOrd="0" destOrd="0" presId="urn:microsoft.com/office/officeart/2018/2/layout/IconVerticalSolidList"/>
    <dgm:cxn modelId="{EBD13E16-56B4-49EA-B586-E088D66B0DE2}" type="presOf" srcId="{8D0B9EDB-196C-4C2D-A80A-DE10342461B4}" destId="{925B637B-9B66-4D07-BE9D-334269E9D43E}" srcOrd="0" destOrd="0" presId="urn:microsoft.com/office/officeart/2018/2/layout/IconVerticalSolidList"/>
    <dgm:cxn modelId="{29291A27-74E0-48C3-8AAB-BEDD775B3ADB}" srcId="{60D5276A-A256-4CF7-B739-AD89BB8F615E}" destId="{C37328D5-8452-49A8-AE46-53135820924F}" srcOrd="2" destOrd="0" parTransId="{054B3B6D-6110-4925-B1F2-DA94B8502019}" sibTransId="{C1565CFC-209A-40C2-815A-430FC28C22F0}"/>
    <dgm:cxn modelId="{D408CF2F-E5F8-4E58-8D9D-DB66648C143B}" type="presOf" srcId="{60D5276A-A256-4CF7-B739-AD89BB8F615E}" destId="{974B5BE9-AA59-4682-A8AD-E91FAA1D0878}" srcOrd="0" destOrd="0" presId="urn:microsoft.com/office/officeart/2018/2/layout/IconVerticalSolidList"/>
    <dgm:cxn modelId="{7347A83A-6FED-4B8E-8B8B-25E05D14AD31}" type="presOf" srcId="{44B6F4A5-2E84-46FB-87AD-2EB8E789FA37}" destId="{EF0E51DD-C5B9-4A84-B22B-7FF5A1535688}" srcOrd="0" destOrd="0" presId="urn:microsoft.com/office/officeart/2018/2/layout/IconVerticalSolidList"/>
    <dgm:cxn modelId="{D5E29B93-934D-4C34-8674-9688D18BA2AD}" srcId="{60D5276A-A256-4CF7-B739-AD89BB8F615E}" destId="{8D0B9EDB-196C-4C2D-A80A-DE10342461B4}" srcOrd="0" destOrd="0" parTransId="{31A64DA3-BE3E-443A-AF16-2F5A735368E2}" sibTransId="{192151A7-637F-4169-825C-694A4B52B5BE}"/>
    <dgm:cxn modelId="{C256AD9C-2217-4446-A100-CCA33F1E8C09}" srcId="{60D5276A-A256-4CF7-B739-AD89BB8F615E}" destId="{9B21856C-CA6C-40E4-9F1C-374DDDE59F13}" srcOrd="1" destOrd="0" parTransId="{53D264E2-4B1D-44EB-B104-D1CDFED4CAB1}" sibTransId="{B4579A81-B614-4A1F-B6C7-516110F87B29}"/>
    <dgm:cxn modelId="{9A3C08AF-64CC-4C10-894F-5365638D1361}" type="presOf" srcId="{9B21856C-CA6C-40E4-9F1C-374DDDE59F13}" destId="{0A505355-9067-4CF6-B099-ED32D4C016FE}" srcOrd="0" destOrd="0" presId="urn:microsoft.com/office/officeart/2018/2/layout/IconVerticalSolidList"/>
    <dgm:cxn modelId="{BC8B9638-2D4A-414B-AE8E-642B03F857BD}" type="presParOf" srcId="{974B5BE9-AA59-4682-A8AD-E91FAA1D0878}" destId="{C5F0AE17-0BD1-418A-80E2-2ECBDC8DF258}" srcOrd="0" destOrd="0" presId="urn:microsoft.com/office/officeart/2018/2/layout/IconVerticalSolidList"/>
    <dgm:cxn modelId="{EBE70236-8401-4087-9ED2-B55427401245}" type="presParOf" srcId="{C5F0AE17-0BD1-418A-80E2-2ECBDC8DF258}" destId="{1F6C2A10-8388-434F-8373-4C255EF93BD7}" srcOrd="0" destOrd="0" presId="urn:microsoft.com/office/officeart/2018/2/layout/IconVerticalSolidList"/>
    <dgm:cxn modelId="{325A0FEE-216C-4288-A6BD-2EBB18E94DA7}" type="presParOf" srcId="{C5F0AE17-0BD1-418A-80E2-2ECBDC8DF258}" destId="{136EE5C5-6496-422E-840B-B44A7256251A}" srcOrd="1" destOrd="0" presId="urn:microsoft.com/office/officeart/2018/2/layout/IconVerticalSolidList"/>
    <dgm:cxn modelId="{88378171-ABDD-4EAA-9260-75DDED886725}" type="presParOf" srcId="{C5F0AE17-0BD1-418A-80E2-2ECBDC8DF258}" destId="{49F44A4E-8226-46AE-BC9B-2440384E5BD8}" srcOrd="2" destOrd="0" presId="urn:microsoft.com/office/officeart/2018/2/layout/IconVerticalSolidList"/>
    <dgm:cxn modelId="{1B1B02BE-E5CD-4A4D-AAB4-6EAE5277364B}" type="presParOf" srcId="{C5F0AE17-0BD1-418A-80E2-2ECBDC8DF258}" destId="{925B637B-9B66-4D07-BE9D-334269E9D43E}" srcOrd="3" destOrd="0" presId="urn:microsoft.com/office/officeart/2018/2/layout/IconVerticalSolidList"/>
    <dgm:cxn modelId="{27A25536-3A1B-48A2-99D8-052D5E4AAEA5}" type="presParOf" srcId="{974B5BE9-AA59-4682-A8AD-E91FAA1D0878}" destId="{74A624D6-DD5B-4352-817B-6CE05C0D3132}" srcOrd="1" destOrd="0" presId="urn:microsoft.com/office/officeart/2018/2/layout/IconVerticalSolidList"/>
    <dgm:cxn modelId="{952405B0-8F6A-4871-A8DD-9D3FE5DFBBCB}" type="presParOf" srcId="{974B5BE9-AA59-4682-A8AD-E91FAA1D0878}" destId="{9F19B67D-D272-4916-8F3E-A484CE84926F}" srcOrd="2" destOrd="0" presId="urn:microsoft.com/office/officeart/2018/2/layout/IconVerticalSolidList"/>
    <dgm:cxn modelId="{9D30DD2E-00BB-42F9-A24C-46BD787A12E2}" type="presParOf" srcId="{9F19B67D-D272-4916-8F3E-A484CE84926F}" destId="{4B70388F-4295-4860-BC60-5D82F7F34D98}" srcOrd="0" destOrd="0" presId="urn:microsoft.com/office/officeart/2018/2/layout/IconVerticalSolidList"/>
    <dgm:cxn modelId="{57462715-A479-40E5-8DF7-45E80F5F0DC9}" type="presParOf" srcId="{9F19B67D-D272-4916-8F3E-A484CE84926F}" destId="{B96BE009-4FCA-47EA-ABDB-4A60C0A1C25D}" srcOrd="1" destOrd="0" presId="urn:microsoft.com/office/officeart/2018/2/layout/IconVerticalSolidList"/>
    <dgm:cxn modelId="{160EB410-ACC0-4A20-8AEA-C06F5AE120D7}" type="presParOf" srcId="{9F19B67D-D272-4916-8F3E-A484CE84926F}" destId="{8462209D-C7E3-4096-B6C2-630F172D3576}" srcOrd="2" destOrd="0" presId="urn:microsoft.com/office/officeart/2018/2/layout/IconVerticalSolidList"/>
    <dgm:cxn modelId="{E8E5B0F2-CC63-41CE-96C0-67FFA8607609}" type="presParOf" srcId="{9F19B67D-D272-4916-8F3E-A484CE84926F}" destId="{0A505355-9067-4CF6-B099-ED32D4C016FE}" srcOrd="3" destOrd="0" presId="urn:microsoft.com/office/officeart/2018/2/layout/IconVerticalSolidList"/>
    <dgm:cxn modelId="{4126CACD-2B42-49D6-A763-D9DCC3B3F69F}" type="presParOf" srcId="{974B5BE9-AA59-4682-A8AD-E91FAA1D0878}" destId="{CBE65B67-6158-4282-82EF-CC9F51121D86}" srcOrd="3" destOrd="0" presId="urn:microsoft.com/office/officeart/2018/2/layout/IconVerticalSolidList"/>
    <dgm:cxn modelId="{B8000606-4DD3-4F40-96BF-0EAE4CC8CCFD}" type="presParOf" srcId="{974B5BE9-AA59-4682-A8AD-E91FAA1D0878}" destId="{958DDDD0-6F8A-471F-BA7F-A20556F4BB57}" srcOrd="4" destOrd="0" presId="urn:microsoft.com/office/officeart/2018/2/layout/IconVerticalSolidList"/>
    <dgm:cxn modelId="{E546F726-1A9F-4B42-82DD-4D2D6B03E02B}" type="presParOf" srcId="{958DDDD0-6F8A-471F-BA7F-A20556F4BB57}" destId="{C498C70A-77C3-4BDB-8D9A-FB7C2814A66C}" srcOrd="0" destOrd="0" presId="urn:microsoft.com/office/officeart/2018/2/layout/IconVerticalSolidList"/>
    <dgm:cxn modelId="{08BAF989-AE76-4141-B651-1262524B6DC0}" type="presParOf" srcId="{958DDDD0-6F8A-471F-BA7F-A20556F4BB57}" destId="{5C5C52E5-2923-417C-9710-921E35D3D0A5}" srcOrd="1" destOrd="0" presId="urn:microsoft.com/office/officeart/2018/2/layout/IconVerticalSolidList"/>
    <dgm:cxn modelId="{A50D8D02-5D6C-45DC-9816-7A2E6F071499}" type="presParOf" srcId="{958DDDD0-6F8A-471F-BA7F-A20556F4BB57}" destId="{D662015D-68F4-46DF-A039-808127A3ADD3}" srcOrd="2" destOrd="0" presId="urn:microsoft.com/office/officeart/2018/2/layout/IconVerticalSolidList"/>
    <dgm:cxn modelId="{50D2A6D1-2E4E-4973-BE24-36833BEF0752}" type="presParOf" srcId="{958DDDD0-6F8A-471F-BA7F-A20556F4BB57}" destId="{188C7876-B3B8-4BA7-86AA-3C2BC27B629B}" srcOrd="3" destOrd="0" presId="urn:microsoft.com/office/officeart/2018/2/layout/IconVerticalSolidList"/>
    <dgm:cxn modelId="{8FA0C77E-A1DB-40DA-A7B7-CDD342AE20EB}" type="presParOf" srcId="{974B5BE9-AA59-4682-A8AD-E91FAA1D0878}" destId="{8E2AC100-659A-4E8F-9ADD-E7B885C7ADDB}" srcOrd="5" destOrd="0" presId="urn:microsoft.com/office/officeart/2018/2/layout/IconVerticalSolidList"/>
    <dgm:cxn modelId="{1873ACF9-5F56-4B68-B08A-3740315FC31D}" type="presParOf" srcId="{974B5BE9-AA59-4682-A8AD-E91FAA1D0878}" destId="{5F76BB73-D86B-47A9-931D-29DE291CFD4A}" srcOrd="6" destOrd="0" presId="urn:microsoft.com/office/officeart/2018/2/layout/IconVerticalSolidList"/>
    <dgm:cxn modelId="{1C075B20-7B59-4DC5-B5AD-3D688CF62F0B}" type="presParOf" srcId="{5F76BB73-D86B-47A9-931D-29DE291CFD4A}" destId="{D9FF8F72-265C-4444-A5A0-AB3B20FDFA59}" srcOrd="0" destOrd="0" presId="urn:microsoft.com/office/officeart/2018/2/layout/IconVerticalSolidList"/>
    <dgm:cxn modelId="{0682148D-41CA-4357-A2C5-C25C33399405}" type="presParOf" srcId="{5F76BB73-D86B-47A9-931D-29DE291CFD4A}" destId="{40ED30A3-CEF1-4E31-867A-6EF84DD689C6}" srcOrd="1" destOrd="0" presId="urn:microsoft.com/office/officeart/2018/2/layout/IconVerticalSolidList"/>
    <dgm:cxn modelId="{17ED3AFE-27EF-4EE6-885C-6F2787320733}" type="presParOf" srcId="{5F76BB73-D86B-47A9-931D-29DE291CFD4A}" destId="{124302A4-F9EF-4B01-89DB-793D7BD95209}" srcOrd="2" destOrd="0" presId="urn:microsoft.com/office/officeart/2018/2/layout/IconVerticalSolidList"/>
    <dgm:cxn modelId="{D96F6DF7-6447-4700-8D85-D706900D0DD5}" type="presParOf" srcId="{5F76BB73-D86B-47A9-931D-29DE291CFD4A}" destId="{EF0E51DD-C5B9-4A84-B22B-7FF5A15356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D5276A-A256-4CF7-B739-AD89BB8F6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0B9EDB-196C-4C2D-A80A-DE1034246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Asymmetric encryption algorithm</a:t>
          </a:r>
          <a:endParaRPr lang="en-US"/>
        </a:p>
      </dgm:t>
    </dgm:pt>
    <dgm:pt modelId="{31A64DA3-BE3E-443A-AF16-2F5A735368E2}" type="parTrans" cxnId="{D5E29B93-934D-4C34-8674-9688D18BA2AD}">
      <dgm:prSet/>
      <dgm:spPr/>
      <dgm:t>
        <a:bodyPr/>
        <a:lstStyle/>
        <a:p>
          <a:endParaRPr lang="en-US"/>
        </a:p>
      </dgm:t>
    </dgm:pt>
    <dgm:pt modelId="{192151A7-637F-4169-825C-694A4B52B5BE}" type="sibTrans" cxnId="{D5E29B93-934D-4C34-8674-9688D18BA2AD}">
      <dgm:prSet/>
      <dgm:spPr/>
      <dgm:t>
        <a:bodyPr/>
        <a:lstStyle/>
        <a:p>
          <a:endParaRPr lang="en-US"/>
        </a:p>
      </dgm:t>
    </dgm:pt>
    <dgm:pt modelId="{9B21856C-CA6C-40E4-9F1C-374DDDE59F1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Strong security</a:t>
          </a:r>
          <a:endParaRPr lang="en-US"/>
        </a:p>
      </dgm:t>
    </dgm:pt>
    <dgm:pt modelId="{53D264E2-4B1D-44EB-B104-D1CDFED4CAB1}" type="parTrans" cxnId="{C256AD9C-2217-4446-A100-CCA33F1E8C09}">
      <dgm:prSet/>
      <dgm:spPr/>
      <dgm:t>
        <a:bodyPr/>
        <a:lstStyle/>
        <a:p>
          <a:endParaRPr lang="en-US"/>
        </a:p>
      </dgm:t>
    </dgm:pt>
    <dgm:pt modelId="{B4579A81-B614-4A1F-B6C7-516110F87B29}" type="sibTrans" cxnId="{C256AD9C-2217-4446-A100-CCA33F1E8C09}">
      <dgm:prSet/>
      <dgm:spPr/>
      <dgm:t>
        <a:bodyPr/>
        <a:lstStyle/>
        <a:p>
          <a:endParaRPr lang="en-US"/>
        </a:p>
      </dgm:t>
    </dgm:pt>
    <dgm:pt modelId="{C37328D5-8452-49A8-AE46-531358209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key exchange</a:t>
          </a:r>
        </a:p>
      </dgm:t>
    </dgm:pt>
    <dgm:pt modelId="{054B3B6D-6110-4925-B1F2-DA94B8502019}" type="parTrans" cxnId="{29291A27-74E0-48C3-8AAB-BEDD775B3ADB}">
      <dgm:prSet/>
      <dgm:spPr/>
      <dgm:t>
        <a:bodyPr/>
        <a:lstStyle/>
        <a:p>
          <a:endParaRPr lang="en-US"/>
        </a:p>
      </dgm:t>
    </dgm:pt>
    <dgm:pt modelId="{C1565CFC-209A-40C2-815A-430FC28C22F0}" type="sibTrans" cxnId="{29291A27-74E0-48C3-8AAB-BEDD775B3ADB}">
      <dgm:prSet/>
      <dgm:spPr/>
      <dgm:t>
        <a:bodyPr/>
        <a:lstStyle/>
        <a:p>
          <a:endParaRPr lang="en-US"/>
        </a:p>
      </dgm:t>
    </dgm:pt>
    <dgm:pt modelId="{44B6F4A5-2E84-46FB-87AD-2EB8E789FA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But slower encryption</a:t>
          </a:r>
        </a:p>
      </dgm:t>
    </dgm:pt>
    <dgm:pt modelId="{7EF60387-D4CF-42D3-A719-06E6EC82EFD7}" type="parTrans" cxnId="{D1272C00-28AC-4285-826F-2FFA59ED7A92}">
      <dgm:prSet/>
      <dgm:spPr/>
      <dgm:t>
        <a:bodyPr/>
        <a:lstStyle/>
        <a:p>
          <a:endParaRPr lang="en-US"/>
        </a:p>
      </dgm:t>
    </dgm:pt>
    <dgm:pt modelId="{8730C5C6-C188-4FB7-B81B-DAE7DEA026D0}" type="sibTrans" cxnId="{D1272C00-28AC-4285-826F-2FFA59ED7A92}">
      <dgm:prSet/>
      <dgm:spPr/>
      <dgm:t>
        <a:bodyPr/>
        <a:lstStyle/>
        <a:p>
          <a:endParaRPr lang="en-US"/>
        </a:p>
      </dgm:t>
    </dgm:pt>
    <dgm:pt modelId="{4AB18C52-4811-4D50-8D3D-BB3DDA99F8F6}" type="pres">
      <dgm:prSet presAssocID="{60D5276A-A256-4CF7-B739-AD89BB8F615E}" presName="root" presStyleCnt="0">
        <dgm:presLayoutVars>
          <dgm:dir/>
          <dgm:resizeHandles val="exact"/>
        </dgm:presLayoutVars>
      </dgm:prSet>
      <dgm:spPr/>
    </dgm:pt>
    <dgm:pt modelId="{EB33D6EF-5A1C-49E5-8AF7-AAC94BC2BF46}" type="pres">
      <dgm:prSet presAssocID="{8D0B9EDB-196C-4C2D-A80A-DE10342461B4}" presName="compNode" presStyleCnt="0"/>
      <dgm:spPr/>
    </dgm:pt>
    <dgm:pt modelId="{6B19780A-335D-4E63-90D1-87E58D3845E6}" type="pres">
      <dgm:prSet presAssocID="{8D0B9EDB-196C-4C2D-A80A-DE10342461B4}" presName="bgRect" presStyleLbl="bgShp" presStyleIdx="0" presStyleCnt="4"/>
      <dgm:spPr/>
    </dgm:pt>
    <dgm:pt modelId="{0736C072-7300-4756-B005-E39BDCEF0F5C}" type="pres">
      <dgm:prSet presAssocID="{8D0B9EDB-196C-4C2D-A80A-DE10342461B4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82B0617-97FF-4CF5-A798-ADE6ABF8AE09}" type="pres">
      <dgm:prSet presAssocID="{8D0B9EDB-196C-4C2D-A80A-DE10342461B4}" presName="spaceRect" presStyleCnt="0"/>
      <dgm:spPr/>
    </dgm:pt>
    <dgm:pt modelId="{41B6CFF2-7A24-4CBF-83AC-512508FFF94F}" type="pres">
      <dgm:prSet presAssocID="{8D0B9EDB-196C-4C2D-A80A-DE10342461B4}" presName="parTx" presStyleLbl="revTx" presStyleIdx="0" presStyleCnt="4">
        <dgm:presLayoutVars>
          <dgm:chMax val="0"/>
          <dgm:chPref val="0"/>
        </dgm:presLayoutVars>
      </dgm:prSet>
      <dgm:spPr/>
    </dgm:pt>
    <dgm:pt modelId="{CC15DF8B-9972-4F6D-85EC-059F55F9F06E}" type="pres">
      <dgm:prSet presAssocID="{192151A7-637F-4169-825C-694A4B52B5BE}" presName="sibTrans" presStyleCnt="0"/>
      <dgm:spPr/>
    </dgm:pt>
    <dgm:pt modelId="{146E4DD6-025A-49DB-8DEF-7DDD66AF9172}" type="pres">
      <dgm:prSet presAssocID="{9B21856C-CA6C-40E4-9F1C-374DDDE59F13}" presName="compNode" presStyleCnt="0"/>
      <dgm:spPr/>
    </dgm:pt>
    <dgm:pt modelId="{26E03871-A4AC-417C-BF56-938B26A9A098}" type="pres">
      <dgm:prSet presAssocID="{9B21856C-CA6C-40E4-9F1C-374DDDE59F13}" presName="bgRect" presStyleLbl="bgShp" presStyleIdx="1" presStyleCnt="4"/>
      <dgm:spPr/>
    </dgm:pt>
    <dgm:pt modelId="{498D9306-C5F6-4DCC-AA87-843513F00678}" type="pres">
      <dgm:prSet presAssocID="{9B21856C-CA6C-40E4-9F1C-374DDDE59F13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010005D-2B41-4434-9E29-97161F836837}" type="pres">
      <dgm:prSet presAssocID="{9B21856C-CA6C-40E4-9F1C-374DDDE59F13}" presName="spaceRect" presStyleCnt="0"/>
      <dgm:spPr/>
    </dgm:pt>
    <dgm:pt modelId="{C29BB940-4B5C-4306-8C0F-52929867879C}" type="pres">
      <dgm:prSet presAssocID="{9B21856C-CA6C-40E4-9F1C-374DDDE59F13}" presName="parTx" presStyleLbl="revTx" presStyleIdx="1" presStyleCnt="4">
        <dgm:presLayoutVars>
          <dgm:chMax val="0"/>
          <dgm:chPref val="0"/>
        </dgm:presLayoutVars>
      </dgm:prSet>
      <dgm:spPr/>
    </dgm:pt>
    <dgm:pt modelId="{6C4297A0-8AC4-42C8-BBF9-2F265F3EB1E0}" type="pres">
      <dgm:prSet presAssocID="{B4579A81-B614-4A1F-B6C7-516110F87B29}" presName="sibTrans" presStyleCnt="0"/>
      <dgm:spPr/>
    </dgm:pt>
    <dgm:pt modelId="{1497CC54-55DC-4D05-8EC2-A3ABCD4A210B}" type="pres">
      <dgm:prSet presAssocID="{C37328D5-8452-49A8-AE46-53135820924F}" presName="compNode" presStyleCnt="0"/>
      <dgm:spPr/>
    </dgm:pt>
    <dgm:pt modelId="{EB83EF76-C77E-46C8-B4D7-26FE1B46B7B6}" type="pres">
      <dgm:prSet presAssocID="{C37328D5-8452-49A8-AE46-53135820924F}" presName="bgRect" presStyleLbl="bgShp" presStyleIdx="2" presStyleCnt="4"/>
      <dgm:spPr/>
    </dgm:pt>
    <dgm:pt modelId="{1176AAD5-CFAF-49E0-9837-D3D65FA0C3D7}" type="pres">
      <dgm:prSet presAssocID="{C37328D5-8452-49A8-AE46-53135820924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C3474D6-B25C-456C-A0DB-A6059DBCFD89}" type="pres">
      <dgm:prSet presAssocID="{C37328D5-8452-49A8-AE46-53135820924F}" presName="spaceRect" presStyleCnt="0"/>
      <dgm:spPr/>
    </dgm:pt>
    <dgm:pt modelId="{47FE60B2-52FC-45C4-85EC-9FA207271EB6}" type="pres">
      <dgm:prSet presAssocID="{C37328D5-8452-49A8-AE46-53135820924F}" presName="parTx" presStyleLbl="revTx" presStyleIdx="2" presStyleCnt="4">
        <dgm:presLayoutVars>
          <dgm:chMax val="0"/>
          <dgm:chPref val="0"/>
        </dgm:presLayoutVars>
      </dgm:prSet>
      <dgm:spPr/>
    </dgm:pt>
    <dgm:pt modelId="{11B69246-2C2C-4286-99C9-9EE9329E96AE}" type="pres">
      <dgm:prSet presAssocID="{C1565CFC-209A-40C2-815A-430FC28C22F0}" presName="sibTrans" presStyleCnt="0"/>
      <dgm:spPr/>
    </dgm:pt>
    <dgm:pt modelId="{5D8D8C88-D757-41FF-815F-5D581213ACF7}" type="pres">
      <dgm:prSet presAssocID="{44B6F4A5-2E84-46FB-87AD-2EB8E789FA37}" presName="compNode" presStyleCnt="0"/>
      <dgm:spPr/>
    </dgm:pt>
    <dgm:pt modelId="{88E02E31-B21D-47D4-AA5F-645C0E7914D2}" type="pres">
      <dgm:prSet presAssocID="{44B6F4A5-2E84-46FB-87AD-2EB8E789FA37}" presName="bgRect" presStyleLbl="bgShp" presStyleIdx="3" presStyleCnt="4"/>
      <dgm:spPr/>
    </dgm:pt>
    <dgm:pt modelId="{DA1B98EF-2788-4AAD-B73D-BFE491231617}" type="pres">
      <dgm:prSet presAssocID="{44B6F4A5-2E84-46FB-87AD-2EB8E789FA37}" presName="iconRect" presStyleLbl="node1" presStyleIdx="3" presStyleCnt="4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2F8975C-E583-44A2-9D21-F5B198C0AE70}" type="pres">
      <dgm:prSet presAssocID="{44B6F4A5-2E84-46FB-87AD-2EB8E789FA37}" presName="spaceRect" presStyleCnt="0"/>
      <dgm:spPr/>
    </dgm:pt>
    <dgm:pt modelId="{33DE88AA-6BEA-45E2-8ED4-6CCF1DDB9BFB}" type="pres">
      <dgm:prSet presAssocID="{44B6F4A5-2E84-46FB-87AD-2EB8E789FA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272C00-28AC-4285-826F-2FFA59ED7A92}" srcId="{60D5276A-A256-4CF7-B739-AD89BB8F615E}" destId="{44B6F4A5-2E84-46FB-87AD-2EB8E789FA37}" srcOrd="3" destOrd="0" parTransId="{7EF60387-D4CF-42D3-A719-06E6EC82EFD7}" sibTransId="{8730C5C6-C188-4FB7-B81B-DAE7DEA026D0}"/>
    <dgm:cxn modelId="{BA03A51F-1784-4101-BF27-6278ABF9DC9B}" type="presOf" srcId="{C37328D5-8452-49A8-AE46-53135820924F}" destId="{47FE60B2-52FC-45C4-85EC-9FA207271EB6}" srcOrd="0" destOrd="0" presId="urn:microsoft.com/office/officeart/2018/2/layout/IconVerticalSolidList"/>
    <dgm:cxn modelId="{29291A27-74E0-48C3-8AAB-BEDD775B3ADB}" srcId="{60D5276A-A256-4CF7-B739-AD89BB8F615E}" destId="{C37328D5-8452-49A8-AE46-53135820924F}" srcOrd="2" destOrd="0" parTransId="{054B3B6D-6110-4925-B1F2-DA94B8502019}" sibTransId="{C1565CFC-209A-40C2-815A-430FC28C22F0}"/>
    <dgm:cxn modelId="{942A6532-63DE-4563-9122-15482B9A5F4B}" type="presOf" srcId="{44B6F4A5-2E84-46FB-87AD-2EB8E789FA37}" destId="{33DE88AA-6BEA-45E2-8ED4-6CCF1DDB9BFB}" srcOrd="0" destOrd="0" presId="urn:microsoft.com/office/officeart/2018/2/layout/IconVerticalSolidList"/>
    <dgm:cxn modelId="{D5E29B93-934D-4C34-8674-9688D18BA2AD}" srcId="{60D5276A-A256-4CF7-B739-AD89BB8F615E}" destId="{8D0B9EDB-196C-4C2D-A80A-DE10342461B4}" srcOrd="0" destOrd="0" parTransId="{31A64DA3-BE3E-443A-AF16-2F5A735368E2}" sibTransId="{192151A7-637F-4169-825C-694A4B52B5BE}"/>
    <dgm:cxn modelId="{55F0AF95-55FA-4BC0-8E9A-01BFCEA954CB}" type="presOf" srcId="{8D0B9EDB-196C-4C2D-A80A-DE10342461B4}" destId="{41B6CFF2-7A24-4CBF-83AC-512508FFF94F}" srcOrd="0" destOrd="0" presId="urn:microsoft.com/office/officeart/2018/2/layout/IconVerticalSolidList"/>
    <dgm:cxn modelId="{C256AD9C-2217-4446-A100-CCA33F1E8C09}" srcId="{60D5276A-A256-4CF7-B739-AD89BB8F615E}" destId="{9B21856C-CA6C-40E4-9F1C-374DDDE59F13}" srcOrd="1" destOrd="0" parTransId="{53D264E2-4B1D-44EB-B104-D1CDFED4CAB1}" sibTransId="{B4579A81-B614-4A1F-B6C7-516110F87B29}"/>
    <dgm:cxn modelId="{2B35DC9F-FAD9-4B69-BB60-3F79B17AEB05}" type="presOf" srcId="{9B21856C-CA6C-40E4-9F1C-374DDDE59F13}" destId="{C29BB940-4B5C-4306-8C0F-52929867879C}" srcOrd="0" destOrd="0" presId="urn:microsoft.com/office/officeart/2018/2/layout/IconVerticalSolidList"/>
    <dgm:cxn modelId="{31B12CA1-79AE-4A49-99F8-737A7A1ECCC6}" type="presOf" srcId="{60D5276A-A256-4CF7-B739-AD89BB8F615E}" destId="{4AB18C52-4811-4D50-8D3D-BB3DDA99F8F6}" srcOrd="0" destOrd="0" presId="urn:microsoft.com/office/officeart/2018/2/layout/IconVerticalSolidList"/>
    <dgm:cxn modelId="{FE141D05-A2DC-4254-9CE4-F777A31B3272}" type="presParOf" srcId="{4AB18C52-4811-4D50-8D3D-BB3DDA99F8F6}" destId="{EB33D6EF-5A1C-49E5-8AF7-AAC94BC2BF46}" srcOrd="0" destOrd="0" presId="urn:microsoft.com/office/officeart/2018/2/layout/IconVerticalSolidList"/>
    <dgm:cxn modelId="{BFCD3244-1C98-4ED1-9F3E-668BABE1B1DD}" type="presParOf" srcId="{EB33D6EF-5A1C-49E5-8AF7-AAC94BC2BF46}" destId="{6B19780A-335D-4E63-90D1-87E58D3845E6}" srcOrd="0" destOrd="0" presId="urn:microsoft.com/office/officeart/2018/2/layout/IconVerticalSolidList"/>
    <dgm:cxn modelId="{9F362C05-F387-4B72-88DF-ECD7FFCC389E}" type="presParOf" srcId="{EB33D6EF-5A1C-49E5-8AF7-AAC94BC2BF46}" destId="{0736C072-7300-4756-B005-E39BDCEF0F5C}" srcOrd="1" destOrd="0" presId="urn:microsoft.com/office/officeart/2018/2/layout/IconVerticalSolidList"/>
    <dgm:cxn modelId="{EDE8E5FE-7F95-4877-871A-2726603DEC43}" type="presParOf" srcId="{EB33D6EF-5A1C-49E5-8AF7-AAC94BC2BF46}" destId="{682B0617-97FF-4CF5-A798-ADE6ABF8AE09}" srcOrd="2" destOrd="0" presId="urn:microsoft.com/office/officeart/2018/2/layout/IconVerticalSolidList"/>
    <dgm:cxn modelId="{4402243D-38BE-451D-926A-852A60C7A43B}" type="presParOf" srcId="{EB33D6EF-5A1C-49E5-8AF7-AAC94BC2BF46}" destId="{41B6CFF2-7A24-4CBF-83AC-512508FFF94F}" srcOrd="3" destOrd="0" presId="urn:microsoft.com/office/officeart/2018/2/layout/IconVerticalSolidList"/>
    <dgm:cxn modelId="{6EBD3C13-F3F1-4E87-862E-D3517BF3EA34}" type="presParOf" srcId="{4AB18C52-4811-4D50-8D3D-BB3DDA99F8F6}" destId="{CC15DF8B-9972-4F6D-85EC-059F55F9F06E}" srcOrd="1" destOrd="0" presId="urn:microsoft.com/office/officeart/2018/2/layout/IconVerticalSolidList"/>
    <dgm:cxn modelId="{98EFCDD5-DCBA-43BD-90BA-D95E58912429}" type="presParOf" srcId="{4AB18C52-4811-4D50-8D3D-BB3DDA99F8F6}" destId="{146E4DD6-025A-49DB-8DEF-7DDD66AF9172}" srcOrd="2" destOrd="0" presId="urn:microsoft.com/office/officeart/2018/2/layout/IconVerticalSolidList"/>
    <dgm:cxn modelId="{9B17F2F2-8B58-4001-8405-B2EF066168AC}" type="presParOf" srcId="{146E4DD6-025A-49DB-8DEF-7DDD66AF9172}" destId="{26E03871-A4AC-417C-BF56-938B26A9A098}" srcOrd="0" destOrd="0" presId="urn:microsoft.com/office/officeart/2018/2/layout/IconVerticalSolidList"/>
    <dgm:cxn modelId="{D633B1CF-1852-441D-A36F-9E8052657DA7}" type="presParOf" srcId="{146E4DD6-025A-49DB-8DEF-7DDD66AF9172}" destId="{498D9306-C5F6-4DCC-AA87-843513F00678}" srcOrd="1" destOrd="0" presId="urn:microsoft.com/office/officeart/2018/2/layout/IconVerticalSolidList"/>
    <dgm:cxn modelId="{F23E45DC-4EBB-43BF-A688-11D85102B9C8}" type="presParOf" srcId="{146E4DD6-025A-49DB-8DEF-7DDD66AF9172}" destId="{0010005D-2B41-4434-9E29-97161F836837}" srcOrd="2" destOrd="0" presId="urn:microsoft.com/office/officeart/2018/2/layout/IconVerticalSolidList"/>
    <dgm:cxn modelId="{A42FB566-53AB-4A06-A2F8-3EE293434BBB}" type="presParOf" srcId="{146E4DD6-025A-49DB-8DEF-7DDD66AF9172}" destId="{C29BB940-4B5C-4306-8C0F-52929867879C}" srcOrd="3" destOrd="0" presId="urn:microsoft.com/office/officeart/2018/2/layout/IconVerticalSolidList"/>
    <dgm:cxn modelId="{401DD9F0-7D38-4E7D-8A9E-0117EF6FF41D}" type="presParOf" srcId="{4AB18C52-4811-4D50-8D3D-BB3DDA99F8F6}" destId="{6C4297A0-8AC4-42C8-BBF9-2F265F3EB1E0}" srcOrd="3" destOrd="0" presId="urn:microsoft.com/office/officeart/2018/2/layout/IconVerticalSolidList"/>
    <dgm:cxn modelId="{B33077C4-6817-4A2E-AF5C-EEA894A9A5F9}" type="presParOf" srcId="{4AB18C52-4811-4D50-8D3D-BB3DDA99F8F6}" destId="{1497CC54-55DC-4D05-8EC2-A3ABCD4A210B}" srcOrd="4" destOrd="0" presId="urn:microsoft.com/office/officeart/2018/2/layout/IconVerticalSolidList"/>
    <dgm:cxn modelId="{4E730684-5049-4040-BEF9-51DB66A17371}" type="presParOf" srcId="{1497CC54-55DC-4D05-8EC2-A3ABCD4A210B}" destId="{EB83EF76-C77E-46C8-B4D7-26FE1B46B7B6}" srcOrd="0" destOrd="0" presId="urn:microsoft.com/office/officeart/2018/2/layout/IconVerticalSolidList"/>
    <dgm:cxn modelId="{C0E60AAF-A359-47CD-84CE-C35283F23ABC}" type="presParOf" srcId="{1497CC54-55DC-4D05-8EC2-A3ABCD4A210B}" destId="{1176AAD5-CFAF-49E0-9837-D3D65FA0C3D7}" srcOrd="1" destOrd="0" presId="urn:microsoft.com/office/officeart/2018/2/layout/IconVerticalSolidList"/>
    <dgm:cxn modelId="{A8839594-E42E-491E-999E-44DC52E6BF52}" type="presParOf" srcId="{1497CC54-55DC-4D05-8EC2-A3ABCD4A210B}" destId="{1C3474D6-B25C-456C-A0DB-A6059DBCFD89}" srcOrd="2" destOrd="0" presId="urn:microsoft.com/office/officeart/2018/2/layout/IconVerticalSolidList"/>
    <dgm:cxn modelId="{DCCC2B18-24FA-4F83-A055-AB6471D1950C}" type="presParOf" srcId="{1497CC54-55DC-4D05-8EC2-A3ABCD4A210B}" destId="{47FE60B2-52FC-45C4-85EC-9FA207271EB6}" srcOrd="3" destOrd="0" presId="urn:microsoft.com/office/officeart/2018/2/layout/IconVerticalSolidList"/>
    <dgm:cxn modelId="{14000EEB-4CB0-4F21-AB88-1F3728C00CED}" type="presParOf" srcId="{4AB18C52-4811-4D50-8D3D-BB3DDA99F8F6}" destId="{11B69246-2C2C-4286-99C9-9EE9329E96AE}" srcOrd="5" destOrd="0" presId="urn:microsoft.com/office/officeart/2018/2/layout/IconVerticalSolidList"/>
    <dgm:cxn modelId="{EA8B8893-9307-4701-A2CB-AF0203045890}" type="presParOf" srcId="{4AB18C52-4811-4D50-8D3D-BB3DDA99F8F6}" destId="{5D8D8C88-D757-41FF-815F-5D581213ACF7}" srcOrd="6" destOrd="0" presId="urn:microsoft.com/office/officeart/2018/2/layout/IconVerticalSolidList"/>
    <dgm:cxn modelId="{EC36C7FA-4314-4EE6-B251-3C78E3B64811}" type="presParOf" srcId="{5D8D8C88-D757-41FF-815F-5D581213ACF7}" destId="{88E02E31-B21D-47D4-AA5F-645C0E7914D2}" srcOrd="0" destOrd="0" presId="urn:microsoft.com/office/officeart/2018/2/layout/IconVerticalSolidList"/>
    <dgm:cxn modelId="{E8FD377A-7D44-4BB0-9F27-364CC1418507}" type="presParOf" srcId="{5D8D8C88-D757-41FF-815F-5D581213ACF7}" destId="{DA1B98EF-2788-4AAD-B73D-BFE491231617}" srcOrd="1" destOrd="0" presId="urn:microsoft.com/office/officeart/2018/2/layout/IconVerticalSolidList"/>
    <dgm:cxn modelId="{AB2DC7BE-7DCE-4E33-AF9A-CFF78F95F590}" type="presParOf" srcId="{5D8D8C88-D757-41FF-815F-5D581213ACF7}" destId="{72F8975C-E583-44A2-9D21-F5B198C0AE70}" srcOrd="2" destOrd="0" presId="urn:microsoft.com/office/officeart/2018/2/layout/IconVerticalSolidList"/>
    <dgm:cxn modelId="{6D4C2C48-75B4-4888-85E3-574BFCBF4376}" type="presParOf" srcId="{5D8D8C88-D757-41FF-815F-5D581213ACF7}" destId="{33DE88AA-6BEA-45E2-8ED4-6CCF1DDB9B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C2A10-8388-434F-8373-4C255EF93BD7}">
      <dsp:nvSpPr>
        <dsp:cNvPr id="0" name=""/>
        <dsp:cNvSpPr/>
      </dsp:nvSpPr>
      <dsp:spPr>
        <a:xfrm>
          <a:off x="0" y="2851"/>
          <a:ext cx="10131425" cy="6073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EE5C5-6496-422E-840B-B44A7256251A}">
      <dsp:nvSpPr>
        <dsp:cNvPr id="0" name=""/>
        <dsp:cNvSpPr/>
      </dsp:nvSpPr>
      <dsp:spPr>
        <a:xfrm>
          <a:off x="183716" y="139499"/>
          <a:ext cx="334029" cy="3340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B637B-9B66-4D07-BE9D-334269E9D43E}">
      <dsp:nvSpPr>
        <dsp:cNvPr id="0" name=""/>
        <dsp:cNvSpPr/>
      </dsp:nvSpPr>
      <dsp:spPr>
        <a:xfrm>
          <a:off x="701462" y="2851"/>
          <a:ext cx="9429962" cy="607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75" tIns="64275" rIns="64275" bIns="642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 Light" panose="020F0302020204030204"/>
            </a:rPr>
            <a:t>Application</a:t>
          </a:r>
          <a:r>
            <a:rPr lang="en-US" sz="1900" kern="1200"/>
            <a:t> and website</a:t>
          </a:r>
        </a:p>
      </dsp:txBody>
      <dsp:txXfrm>
        <a:off x="701462" y="2851"/>
        <a:ext cx="9429962" cy="607326"/>
      </dsp:txXfrm>
    </dsp:sp>
    <dsp:sp modelId="{4B70388F-4295-4860-BC60-5D82F7F34D98}">
      <dsp:nvSpPr>
        <dsp:cNvPr id="0" name=""/>
        <dsp:cNvSpPr/>
      </dsp:nvSpPr>
      <dsp:spPr>
        <a:xfrm>
          <a:off x="0" y="762009"/>
          <a:ext cx="10131425" cy="6073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BE009-4FCA-47EA-ABDB-4A60C0A1C25D}">
      <dsp:nvSpPr>
        <dsp:cNvPr id="0" name=""/>
        <dsp:cNvSpPr/>
      </dsp:nvSpPr>
      <dsp:spPr>
        <a:xfrm>
          <a:off x="183716" y="898657"/>
          <a:ext cx="334029" cy="3340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05355-9067-4CF6-B099-ED32D4C016FE}">
      <dsp:nvSpPr>
        <dsp:cNvPr id="0" name=""/>
        <dsp:cNvSpPr/>
      </dsp:nvSpPr>
      <dsp:spPr>
        <a:xfrm>
          <a:off x="701462" y="762009"/>
          <a:ext cx="9429962" cy="607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75" tIns="64275" rIns="64275" bIns="642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Centralized platform </a:t>
          </a:r>
        </a:p>
      </dsp:txBody>
      <dsp:txXfrm>
        <a:off x="701462" y="762009"/>
        <a:ext cx="9429962" cy="607326"/>
      </dsp:txXfrm>
    </dsp:sp>
    <dsp:sp modelId="{C498C70A-77C3-4BDB-8D9A-FB7C2814A66C}">
      <dsp:nvSpPr>
        <dsp:cNvPr id="0" name=""/>
        <dsp:cNvSpPr/>
      </dsp:nvSpPr>
      <dsp:spPr>
        <a:xfrm>
          <a:off x="0" y="1521167"/>
          <a:ext cx="10131425" cy="6073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C52E5-2923-417C-9710-921E35D3D0A5}">
      <dsp:nvSpPr>
        <dsp:cNvPr id="0" name=""/>
        <dsp:cNvSpPr/>
      </dsp:nvSpPr>
      <dsp:spPr>
        <a:xfrm>
          <a:off x="183716" y="1657816"/>
          <a:ext cx="334029" cy="3340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C7876-B3B8-4BA7-86AA-3C2BC27B629B}">
      <dsp:nvSpPr>
        <dsp:cNvPr id="0" name=""/>
        <dsp:cNvSpPr/>
      </dsp:nvSpPr>
      <dsp:spPr>
        <a:xfrm>
          <a:off x="701462" y="1521167"/>
          <a:ext cx="9429962" cy="607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75" tIns="64275" rIns="64275" bIns="642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Powerful tools for Contractors, professionals and workers</a:t>
          </a:r>
        </a:p>
      </dsp:txBody>
      <dsp:txXfrm>
        <a:off x="701462" y="1521167"/>
        <a:ext cx="9429962" cy="607326"/>
      </dsp:txXfrm>
    </dsp:sp>
    <dsp:sp modelId="{D9FF8F72-265C-4444-A5A0-AB3B20FDFA59}">
      <dsp:nvSpPr>
        <dsp:cNvPr id="0" name=""/>
        <dsp:cNvSpPr/>
      </dsp:nvSpPr>
      <dsp:spPr>
        <a:xfrm>
          <a:off x="0" y="2280325"/>
          <a:ext cx="10131425" cy="6073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D30A3-CEF1-4E31-867A-6EF84DD689C6}">
      <dsp:nvSpPr>
        <dsp:cNvPr id="0" name=""/>
        <dsp:cNvSpPr/>
      </dsp:nvSpPr>
      <dsp:spPr>
        <a:xfrm>
          <a:off x="183716" y="2416974"/>
          <a:ext cx="334029" cy="3340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E51DD-C5B9-4A84-B22B-7FF5A1535688}">
      <dsp:nvSpPr>
        <dsp:cNvPr id="0" name=""/>
        <dsp:cNvSpPr/>
      </dsp:nvSpPr>
      <dsp:spPr>
        <a:xfrm>
          <a:off x="701462" y="2280325"/>
          <a:ext cx="9429962" cy="607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75" tIns="64275" rIns="64275" bIns="642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Lack experience homeowners</a:t>
          </a:r>
        </a:p>
      </dsp:txBody>
      <dsp:txXfrm>
        <a:off x="701462" y="2280325"/>
        <a:ext cx="9429962" cy="607326"/>
      </dsp:txXfrm>
    </dsp:sp>
    <dsp:sp modelId="{445BFFA6-05CF-4A87-9E45-1986FCEE83EE}">
      <dsp:nvSpPr>
        <dsp:cNvPr id="0" name=""/>
        <dsp:cNvSpPr/>
      </dsp:nvSpPr>
      <dsp:spPr>
        <a:xfrm>
          <a:off x="0" y="3020632"/>
          <a:ext cx="10131425" cy="6073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6BA6A8-42FD-43B7-A8EC-3C30ACE4DFE5}">
      <dsp:nvSpPr>
        <dsp:cNvPr id="0" name=""/>
        <dsp:cNvSpPr/>
      </dsp:nvSpPr>
      <dsp:spPr>
        <a:xfrm>
          <a:off x="183716" y="3176132"/>
          <a:ext cx="334029" cy="3340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DA970-F047-4153-9579-F7A35EB31ABE}">
      <dsp:nvSpPr>
        <dsp:cNvPr id="0" name=""/>
        <dsp:cNvSpPr/>
      </dsp:nvSpPr>
      <dsp:spPr>
        <a:xfrm>
          <a:off x="701462" y="3039484"/>
          <a:ext cx="9429962" cy="607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75" tIns="64275" rIns="64275" bIns="642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Solve Reliability issue</a:t>
          </a:r>
        </a:p>
      </dsp:txBody>
      <dsp:txXfrm>
        <a:off x="701462" y="3039484"/>
        <a:ext cx="9429962" cy="6073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9780A-335D-4E63-90D1-87E58D3845E6}">
      <dsp:nvSpPr>
        <dsp:cNvPr id="0" name=""/>
        <dsp:cNvSpPr/>
      </dsp:nvSpPr>
      <dsp:spPr>
        <a:xfrm>
          <a:off x="0" y="1514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6C072-7300-4756-B005-E39BDCEF0F5C}">
      <dsp:nvSpPr>
        <dsp:cNvPr id="0" name=""/>
        <dsp:cNvSpPr/>
      </dsp:nvSpPr>
      <dsp:spPr>
        <a:xfrm>
          <a:off x="232232" y="174249"/>
          <a:ext cx="422241" cy="4222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6CFF2-7A24-4CBF-83AC-512508FFF94F}">
      <dsp:nvSpPr>
        <dsp:cNvPr id="0" name=""/>
        <dsp:cNvSpPr/>
      </dsp:nvSpPr>
      <dsp:spPr>
        <a:xfrm>
          <a:off x="886707" y="151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Relational Database management system </a:t>
          </a:r>
          <a:endParaRPr lang="en-US" sz="2200" kern="1200"/>
        </a:p>
      </dsp:txBody>
      <dsp:txXfrm>
        <a:off x="886707" y="1514"/>
        <a:ext cx="9416960" cy="767712"/>
      </dsp:txXfrm>
    </dsp:sp>
    <dsp:sp modelId="{26E03871-A4AC-417C-BF56-938B26A9A098}">
      <dsp:nvSpPr>
        <dsp:cNvPr id="0" name=""/>
        <dsp:cNvSpPr/>
      </dsp:nvSpPr>
      <dsp:spPr>
        <a:xfrm>
          <a:off x="0" y="961154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D9306-C5F6-4DCC-AA87-843513F00678}">
      <dsp:nvSpPr>
        <dsp:cNvPr id="0" name=""/>
        <dsp:cNvSpPr/>
      </dsp:nvSpPr>
      <dsp:spPr>
        <a:xfrm>
          <a:off x="232232" y="1133890"/>
          <a:ext cx="422241" cy="42224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BB940-4B5C-4306-8C0F-52929867879C}">
      <dsp:nvSpPr>
        <dsp:cNvPr id="0" name=""/>
        <dsp:cNvSpPr/>
      </dsp:nvSpPr>
      <dsp:spPr>
        <a:xfrm>
          <a:off x="886707" y="96115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Powerful Query Language</a:t>
          </a:r>
          <a:endParaRPr lang="en-US" sz="2200" kern="1200"/>
        </a:p>
      </dsp:txBody>
      <dsp:txXfrm>
        <a:off x="886707" y="961154"/>
        <a:ext cx="9416960" cy="767712"/>
      </dsp:txXfrm>
    </dsp:sp>
    <dsp:sp modelId="{EB83EF76-C77E-46C8-B4D7-26FE1B46B7B6}">
      <dsp:nvSpPr>
        <dsp:cNvPr id="0" name=""/>
        <dsp:cNvSpPr/>
      </dsp:nvSpPr>
      <dsp:spPr>
        <a:xfrm>
          <a:off x="0" y="192079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6AAD5-CFAF-49E0-9837-D3D65FA0C3D7}">
      <dsp:nvSpPr>
        <dsp:cNvPr id="0" name=""/>
        <dsp:cNvSpPr/>
      </dsp:nvSpPr>
      <dsp:spPr>
        <a:xfrm>
          <a:off x="232232" y="2093530"/>
          <a:ext cx="422241" cy="42224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8000" r="-8000"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E60B2-52FC-45C4-85EC-9FA207271EB6}">
      <dsp:nvSpPr>
        <dsp:cNvPr id="0" name=""/>
        <dsp:cNvSpPr/>
      </dsp:nvSpPr>
      <dsp:spPr>
        <a:xfrm>
          <a:off x="886707" y="192079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Data Integrity</a:t>
          </a:r>
          <a:endParaRPr lang="en-US" sz="2200" kern="1200"/>
        </a:p>
      </dsp:txBody>
      <dsp:txXfrm>
        <a:off x="886707" y="1920795"/>
        <a:ext cx="9416960" cy="767712"/>
      </dsp:txXfrm>
    </dsp:sp>
    <dsp:sp modelId="{88E02E31-B21D-47D4-AA5F-645C0E7914D2}">
      <dsp:nvSpPr>
        <dsp:cNvPr id="0" name=""/>
        <dsp:cNvSpPr/>
      </dsp:nvSpPr>
      <dsp:spPr>
        <a:xfrm>
          <a:off x="0" y="288043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B98EF-2788-4AAD-B73D-BFE491231617}">
      <dsp:nvSpPr>
        <dsp:cNvPr id="0" name=""/>
        <dsp:cNvSpPr/>
      </dsp:nvSpPr>
      <dsp:spPr>
        <a:xfrm>
          <a:off x="232232" y="3053170"/>
          <a:ext cx="422241" cy="42224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E88AA-6BEA-45E2-8ED4-6CCF1DDB9BFB}">
      <dsp:nvSpPr>
        <dsp:cNvPr id="0" name=""/>
        <dsp:cNvSpPr/>
      </dsp:nvSpPr>
      <dsp:spPr>
        <a:xfrm>
          <a:off x="886707" y="288043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Scalability Challenges</a:t>
          </a:r>
          <a:endParaRPr lang="en-US" sz="2200" kern="1200"/>
        </a:p>
      </dsp:txBody>
      <dsp:txXfrm>
        <a:off x="886707" y="2880435"/>
        <a:ext cx="9416960" cy="7677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E8D26-5E84-493B-93D7-826F1AC29D14}">
      <dsp:nvSpPr>
        <dsp:cNvPr id="0" name=""/>
        <dsp:cNvSpPr/>
      </dsp:nvSpPr>
      <dsp:spPr>
        <a:xfrm>
          <a:off x="0" y="1578"/>
          <a:ext cx="5741533" cy="7998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74219-C70D-4B45-9CAC-191B3C7CB5CF}">
      <dsp:nvSpPr>
        <dsp:cNvPr id="0" name=""/>
        <dsp:cNvSpPr/>
      </dsp:nvSpPr>
      <dsp:spPr>
        <a:xfrm>
          <a:off x="241966" y="181553"/>
          <a:ext cx="439938" cy="439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3223C-BE8F-4D09-85D9-47C364BA59F3}">
      <dsp:nvSpPr>
        <dsp:cNvPr id="0" name=""/>
        <dsp:cNvSpPr/>
      </dsp:nvSpPr>
      <dsp:spPr>
        <a:xfrm>
          <a:off x="923871" y="1578"/>
          <a:ext cx="4817662" cy="799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55" tIns="84655" rIns="84655" bIns="846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Homeowner sending job offers to professionals and contractors</a:t>
          </a:r>
        </a:p>
      </dsp:txBody>
      <dsp:txXfrm>
        <a:off x="923871" y="1578"/>
        <a:ext cx="4817662" cy="799888"/>
      </dsp:txXfrm>
    </dsp:sp>
    <dsp:sp modelId="{286159B9-5229-4B9A-B75A-6EB69E573B79}">
      <dsp:nvSpPr>
        <dsp:cNvPr id="0" name=""/>
        <dsp:cNvSpPr/>
      </dsp:nvSpPr>
      <dsp:spPr>
        <a:xfrm>
          <a:off x="0" y="1001439"/>
          <a:ext cx="5741533" cy="7998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0F52A-EF47-4620-A574-EE50C77F374F}">
      <dsp:nvSpPr>
        <dsp:cNvPr id="0" name=""/>
        <dsp:cNvSpPr/>
      </dsp:nvSpPr>
      <dsp:spPr>
        <a:xfrm>
          <a:off x="241966" y="1181414"/>
          <a:ext cx="439938" cy="439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F9447-75F8-44AD-B0B4-DADE35C14CC7}">
      <dsp:nvSpPr>
        <dsp:cNvPr id="0" name=""/>
        <dsp:cNvSpPr/>
      </dsp:nvSpPr>
      <dsp:spPr>
        <a:xfrm>
          <a:off x="923871" y="1001439"/>
          <a:ext cx="4817662" cy="799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55" tIns="84655" rIns="84655" bIns="846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Professionals applying to work with contractors</a:t>
          </a:r>
        </a:p>
      </dsp:txBody>
      <dsp:txXfrm>
        <a:off x="923871" y="1001439"/>
        <a:ext cx="4817662" cy="799888"/>
      </dsp:txXfrm>
    </dsp:sp>
    <dsp:sp modelId="{163E8F99-8B29-41D0-AB3B-906EBDC11393}">
      <dsp:nvSpPr>
        <dsp:cNvPr id="0" name=""/>
        <dsp:cNvSpPr/>
      </dsp:nvSpPr>
      <dsp:spPr>
        <a:xfrm>
          <a:off x="0" y="2001300"/>
          <a:ext cx="5741533" cy="7998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8BD29-4377-41A8-A574-20ADBD792B27}">
      <dsp:nvSpPr>
        <dsp:cNvPr id="0" name=""/>
        <dsp:cNvSpPr/>
      </dsp:nvSpPr>
      <dsp:spPr>
        <a:xfrm>
          <a:off x="241966" y="2181275"/>
          <a:ext cx="439938" cy="439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64A4A-4F0F-4FFB-AE45-7A8E19FC23A8}">
      <dsp:nvSpPr>
        <dsp:cNvPr id="0" name=""/>
        <dsp:cNvSpPr/>
      </dsp:nvSpPr>
      <dsp:spPr>
        <a:xfrm>
          <a:off x="923871" y="2001300"/>
          <a:ext cx="4817662" cy="799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55" tIns="84655" rIns="84655" bIns="846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Sending and receiving messages in chat</a:t>
          </a:r>
        </a:p>
      </dsp:txBody>
      <dsp:txXfrm>
        <a:off x="923871" y="2001300"/>
        <a:ext cx="4817662" cy="799888"/>
      </dsp:txXfrm>
    </dsp:sp>
    <dsp:sp modelId="{64709298-FCC8-4FB9-9257-4A833421307F}">
      <dsp:nvSpPr>
        <dsp:cNvPr id="0" name=""/>
        <dsp:cNvSpPr/>
      </dsp:nvSpPr>
      <dsp:spPr>
        <a:xfrm>
          <a:off x="0" y="3001161"/>
          <a:ext cx="5741533" cy="7998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F636E-8E29-47E6-9F69-937C28258F56}">
      <dsp:nvSpPr>
        <dsp:cNvPr id="0" name=""/>
        <dsp:cNvSpPr/>
      </dsp:nvSpPr>
      <dsp:spPr>
        <a:xfrm>
          <a:off x="241966" y="3181135"/>
          <a:ext cx="439938" cy="4399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B2D55-037D-4557-8A8E-56E1125A16DB}">
      <dsp:nvSpPr>
        <dsp:cNvPr id="0" name=""/>
        <dsp:cNvSpPr/>
      </dsp:nvSpPr>
      <dsp:spPr>
        <a:xfrm>
          <a:off x="923871" y="3001161"/>
          <a:ext cx="4817662" cy="799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55" tIns="84655" rIns="84655" bIns="846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Homeowner searching for professionals with filtering</a:t>
          </a:r>
          <a:endParaRPr lang="en-IL" sz="2000" kern="1200"/>
        </a:p>
      </dsp:txBody>
      <dsp:txXfrm>
        <a:off x="923871" y="3001161"/>
        <a:ext cx="4817662" cy="79988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DEF2-0849-4D48-82DF-F499660F7E35}">
      <dsp:nvSpPr>
        <dsp:cNvPr id="0" name=""/>
        <dsp:cNvSpPr/>
      </dsp:nvSpPr>
      <dsp:spPr>
        <a:xfrm>
          <a:off x="0" y="4039"/>
          <a:ext cx="5856514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81F13-B454-48DE-9D0D-13CFC3B14DAA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96A6E-64B7-43E5-AEDE-1E5DFA54E3F1}">
      <dsp:nvSpPr>
        <dsp:cNvPr id="0" name=""/>
        <dsp:cNvSpPr/>
      </dsp:nvSpPr>
      <dsp:spPr>
        <a:xfrm>
          <a:off x="993858" y="4039"/>
          <a:ext cx="486265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Integration between the front-end and the back-end</a:t>
          </a:r>
        </a:p>
      </dsp:txBody>
      <dsp:txXfrm>
        <a:off x="993858" y="4039"/>
        <a:ext cx="4862655" cy="860483"/>
      </dsp:txXfrm>
    </dsp:sp>
    <dsp:sp modelId="{082C3780-76F7-462F-98B4-80F773017D4C}">
      <dsp:nvSpPr>
        <dsp:cNvPr id="0" name=""/>
        <dsp:cNvSpPr/>
      </dsp:nvSpPr>
      <dsp:spPr>
        <a:xfrm>
          <a:off x="0" y="1079644"/>
          <a:ext cx="5856514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9FCD1-806B-4C75-A515-3F3F6799D166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C7601-BE26-486D-BE85-6EDE6AA16CA5}">
      <dsp:nvSpPr>
        <dsp:cNvPr id="0" name=""/>
        <dsp:cNvSpPr/>
      </dsp:nvSpPr>
      <dsp:spPr>
        <a:xfrm>
          <a:off x="993858" y="1079644"/>
          <a:ext cx="486265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Learning Spring Boot and React Native at the same time</a:t>
          </a:r>
        </a:p>
      </dsp:txBody>
      <dsp:txXfrm>
        <a:off x="993858" y="1079644"/>
        <a:ext cx="4862655" cy="860483"/>
      </dsp:txXfrm>
    </dsp:sp>
    <dsp:sp modelId="{7F38ACEF-3578-47DE-A59D-90CF043C0DE5}">
      <dsp:nvSpPr>
        <dsp:cNvPr id="0" name=""/>
        <dsp:cNvSpPr/>
      </dsp:nvSpPr>
      <dsp:spPr>
        <a:xfrm>
          <a:off x="0" y="2155249"/>
          <a:ext cx="5856514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1C27B-9D25-4B4B-B5AB-3BF71D0A5CCD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E3955-2C95-42E7-9C73-8E4308D00BC1}">
      <dsp:nvSpPr>
        <dsp:cNvPr id="0" name=""/>
        <dsp:cNvSpPr/>
      </dsp:nvSpPr>
      <dsp:spPr>
        <a:xfrm>
          <a:off x="993858" y="2155249"/>
          <a:ext cx="486265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Finding appropriate people to test the platform and give feedback (homeowners, contractors, professionals and workers)</a:t>
          </a:r>
        </a:p>
      </dsp:txBody>
      <dsp:txXfrm>
        <a:off x="993858" y="2155249"/>
        <a:ext cx="4862655" cy="860483"/>
      </dsp:txXfrm>
    </dsp:sp>
    <dsp:sp modelId="{BCBB2720-B861-4BB5-9106-8E54A4EBF0FF}">
      <dsp:nvSpPr>
        <dsp:cNvPr id="0" name=""/>
        <dsp:cNvSpPr/>
      </dsp:nvSpPr>
      <dsp:spPr>
        <a:xfrm>
          <a:off x="0" y="3230854"/>
          <a:ext cx="5856514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55C6-713F-4AA4-9F79-18B0CACA9D44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1EF1B-1D11-46C6-BB51-7241180CAEBE}">
      <dsp:nvSpPr>
        <dsp:cNvPr id="0" name=""/>
        <dsp:cNvSpPr/>
      </dsp:nvSpPr>
      <dsp:spPr>
        <a:xfrm>
          <a:off x="993858" y="3230854"/>
          <a:ext cx="486265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Deploying the application and hosting it on a web server</a:t>
          </a:r>
        </a:p>
      </dsp:txBody>
      <dsp:txXfrm>
        <a:off x="993858" y="3230854"/>
        <a:ext cx="4862655" cy="860483"/>
      </dsp:txXfrm>
    </dsp:sp>
    <dsp:sp modelId="{E6DA7566-ACB7-468A-A7B4-4CF69B5F64B3}">
      <dsp:nvSpPr>
        <dsp:cNvPr id="0" name=""/>
        <dsp:cNvSpPr/>
      </dsp:nvSpPr>
      <dsp:spPr>
        <a:xfrm>
          <a:off x="0" y="4306459"/>
          <a:ext cx="5856514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9B6FD-863F-465C-8B11-AF44AB3CE1A2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CDDCE-DD5B-4183-A7C7-6CD1DFE8759B}">
      <dsp:nvSpPr>
        <dsp:cNvPr id="0" name=""/>
        <dsp:cNvSpPr/>
      </dsp:nvSpPr>
      <dsp:spPr>
        <a:xfrm>
          <a:off x="993858" y="4306459"/>
          <a:ext cx="486265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Time management issues</a:t>
          </a:r>
        </a:p>
      </dsp:txBody>
      <dsp:txXfrm>
        <a:off x="993858" y="4306459"/>
        <a:ext cx="4862655" cy="860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9FDA6-2C9A-4259-8860-3227CFB6B5DE}">
      <dsp:nvSpPr>
        <dsp:cNvPr id="0" name=""/>
        <dsp:cNvSpPr/>
      </dsp:nvSpPr>
      <dsp:spPr>
        <a:xfrm>
          <a:off x="0" y="189740"/>
          <a:ext cx="4002936" cy="12355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0" kern="1200"/>
            <a:t>Homeowners </a:t>
          </a:r>
          <a:endParaRPr lang="en-US" sz="4800" b="1" kern="1200"/>
        </a:p>
      </dsp:txBody>
      <dsp:txXfrm>
        <a:off x="60313" y="250053"/>
        <a:ext cx="3882310" cy="1114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9FDA6-2C9A-4259-8860-3227CFB6B5DE}">
      <dsp:nvSpPr>
        <dsp:cNvPr id="0" name=""/>
        <dsp:cNvSpPr/>
      </dsp:nvSpPr>
      <dsp:spPr>
        <a:xfrm>
          <a:off x="0" y="58374"/>
          <a:ext cx="4002936" cy="12928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i="0" kern="1200"/>
            <a:t>Contractors</a:t>
          </a:r>
          <a:endParaRPr lang="en-US" sz="4900" b="1" kern="1200"/>
        </a:p>
      </dsp:txBody>
      <dsp:txXfrm>
        <a:off x="63112" y="121486"/>
        <a:ext cx="3876712" cy="11666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9FDA6-2C9A-4259-8860-3227CFB6B5DE}">
      <dsp:nvSpPr>
        <dsp:cNvPr id="0" name=""/>
        <dsp:cNvSpPr/>
      </dsp:nvSpPr>
      <dsp:spPr>
        <a:xfrm>
          <a:off x="0" y="194373"/>
          <a:ext cx="4002936" cy="12928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i="0" kern="1200"/>
            <a:t>Professionals</a:t>
          </a:r>
          <a:r>
            <a:rPr lang="en-US" sz="5000" b="1" i="0" kern="1200"/>
            <a:t> </a:t>
          </a:r>
          <a:endParaRPr lang="en-US" sz="5000" b="1" kern="1200"/>
        </a:p>
      </dsp:txBody>
      <dsp:txXfrm>
        <a:off x="63112" y="257485"/>
        <a:ext cx="3876712" cy="11666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9FDA6-2C9A-4259-8860-3227CFB6B5DE}">
      <dsp:nvSpPr>
        <dsp:cNvPr id="0" name=""/>
        <dsp:cNvSpPr/>
      </dsp:nvSpPr>
      <dsp:spPr>
        <a:xfrm>
          <a:off x="0" y="99068"/>
          <a:ext cx="4002936" cy="12332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i="0" kern="1200"/>
            <a:t>Workers</a:t>
          </a:r>
          <a:r>
            <a:rPr lang="en-US" sz="6500" b="1" i="0" kern="1200"/>
            <a:t> </a:t>
          </a:r>
          <a:endParaRPr lang="en-US" sz="6500" b="1" kern="1200"/>
        </a:p>
      </dsp:txBody>
      <dsp:txXfrm>
        <a:off x="60205" y="159273"/>
        <a:ext cx="3882526" cy="11128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8F44E-3BBF-41BA-A750-CCC10F3640CF}">
      <dsp:nvSpPr>
        <dsp:cNvPr id="0" name=""/>
        <dsp:cNvSpPr/>
      </dsp:nvSpPr>
      <dsp:spPr>
        <a:xfrm>
          <a:off x="0" y="2107"/>
          <a:ext cx="5604255" cy="1068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D7E24-2744-432A-91C3-D74DB295FCD5}">
      <dsp:nvSpPr>
        <dsp:cNvPr id="0" name=""/>
        <dsp:cNvSpPr/>
      </dsp:nvSpPr>
      <dsp:spPr>
        <a:xfrm>
          <a:off x="323121" y="242446"/>
          <a:ext cx="587494" cy="587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75F44-C7F4-43FA-86AC-B7196838324B}">
      <dsp:nvSpPr>
        <dsp:cNvPr id="0" name=""/>
        <dsp:cNvSpPr/>
      </dsp:nvSpPr>
      <dsp:spPr>
        <a:xfrm>
          <a:off x="1233737" y="2107"/>
          <a:ext cx="4370517" cy="106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48" tIns="113048" rIns="113048" bIns="113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React Native</a:t>
          </a:r>
          <a:endParaRPr lang="en-US" sz="2200" kern="1200"/>
        </a:p>
      </dsp:txBody>
      <dsp:txXfrm>
        <a:off x="1233737" y="2107"/>
        <a:ext cx="4370517" cy="1068170"/>
      </dsp:txXfrm>
    </dsp:sp>
    <dsp:sp modelId="{A3BABB9D-6A69-4569-B0E7-3FFE0B6FE178}">
      <dsp:nvSpPr>
        <dsp:cNvPr id="0" name=""/>
        <dsp:cNvSpPr/>
      </dsp:nvSpPr>
      <dsp:spPr>
        <a:xfrm>
          <a:off x="0" y="1337321"/>
          <a:ext cx="5604255" cy="1068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C36E3-AA5E-4B5C-899B-1081408EFF9B}">
      <dsp:nvSpPr>
        <dsp:cNvPr id="0" name=""/>
        <dsp:cNvSpPr/>
      </dsp:nvSpPr>
      <dsp:spPr>
        <a:xfrm>
          <a:off x="323121" y="1577659"/>
          <a:ext cx="587494" cy="587494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2FD3C-CB69-4B26-A21A-F937D8596F28}">
      <dsp:nvSpPr>
        <dsp:cNvPr id="0" name=""/>
        <dsp:cNvSpPr/>
      </dsp:nvSpPr>
      <dsp:spPr>
        <a:xfrm>
          <a:off x="1233737" y="1337321"/>
          <a:ext cx="4370517" cy="106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48" tIns="113048" rIns="113048" bIns="113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Spring Boot</a:t>
          </a:r>
          <a:endParaRPr lang="en-US" sz="2200" kern="1200"/>
        </a:p>
      </dsp:txBody>
      <dsp:txXfrm>
        <a:off x="1233737" y="1337321"/>
        <a:ext cx="4370517" cy="1068170"/>
      </dsp:txXfrm>
    </dsp:sp>
    <dsp:sp modelId="{3C628DA6-19AE-4E80-9B0B-35ED9FC8F07B}">
      <dsp:nvSpPr>
        <dsp:cNvPr id="0" name=""/>
        <dsp:cNvSpPr/>
      </dsp:nvSpPr>
      <dsp:spPr>
        <a:xfrm>
          <a:off x="0" y="2672534"/>
          <a:ext cx="5604255" cy="1068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CB9FF-10FE-4CBA-8ABB-01115DFE1162}">
      <dsp:nvSpPr>
        <dsp:cNvPr id="0" name=""/>
        <dsp:cNvSpPr/>
      </dsp:nvSpPr>
      <dsp:spPr>
        <a:xfrm>
          <a:off x="323121" y="2912873"/>
          <a:ext cx="587494" cy="587494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893A8-A554-46B4-87D0-A352BD19B5BC}">
      <dsp:nvSpPr>
        <dsp:cNvPr id="0" name=""/>
        <dsp:cNvSpPr/>
      </dsp:nvSpPr>
      <dsp:spPr>
        <a:xfrm>
          <a:off x="1233737" y="2672534"/>
          <a:ext cx="4370517" cy="106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48" tIns="113048" rIns="113048" bIns="113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RSA encryption</a:t>
          </a:r>
          <a:endParaRPr lang="en-US" sz="2200" kern="1200"/>
        </a:p>
      </dsp:txBody>
      <dsp:txXfrm>
        <a:off x="1233737" y="2672534"/>
        <a:ext cx="4370517" cy="1068170"/>
      </dsp:txXfrm>
    </dsp:sp>
    <dsp:sp modelId="{4865E005-BB8E-4772-8F5F-5C831FE56FD2}">
      <dsp:nvSpPr>
        <dsp:cNvPr id="0" name=""/>
        <dsp:cNvSpPr/>
      </dsp:nvSpPr>
      <dsp:spPr>
        <a:xfrm>
          <a:off x="0" y="4007748"/>
          <a:ext cx="5604255" cy="1068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A9F61-9934-4269-A8AC-67B221E190A9}">
      <dsp:nvSpPr>
        <dsp:cNvPr id="0" name=""/>
        <dsp:cNvSpPr/>
      </dsp:nvSpPr>
      <dsp:spPr>
        <a:xfrm>
          <a:off x="323121" y="4248086"/>
          <a:ext cx="587494" cy="587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FE09F-9E3E-4203-AAAE-98F311522F95}">
      <dsp:nvSpPr>
        <dsp:cNvPr id="0" name=""/>
        <dsp:cNvSpPr/>
      </dsp:nvSpPr>
      <dsp:spPr>
        <a:xfrm>
          <a:off x="1233737" y="4007748"/>
          <a:ext cx="4370517" cy="106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48" tIns="113048" rIns="113048" bIns="113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SQL Database (MySQL)</a:t>
          </a:r>
          <a:endParaRPr lang="en-US" sz="2200" kern="1200"/>
        </a:p>
      </dsp:txBody>
      <dsp:txXfrm>
        <a:off x="1233737" y="4007748"/>
        <a:ext cx="4370517" cy="10681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C2A10-8388-434F-8373-4C255EF93BD7}">
      <dsp:nvSpPr>
        <dsp:cNvPr id="0" name=""/>
        <dsp:cNvSpPr/>
      </dsp:nvSpPr>
      <dsp:spPr>
        <a:xfrm>
          <a:off x="0" y="2"/>
          <a:ext cx="10312397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EE5C5-6496-422E-840B-B44A7256251A}">
      <dsp:nvSpPr>
        <dsp:cNvPr id="0" name=""/>
        <dsp:cNvSpPr/>
      </dsp:nvSpPr>
      <dsp:spPr>
        <a:xfrm>
          <a:off x="232232" y="174249"/>
          <a:ext cx="422241" cy="42224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B637B-9B66-4D07-BE9D-334269E9D43E}">
      <dsp:nvSpPr>
        <dsp:cNvPr id="0" name=""/>
        <dsp:cNvSpPr/>
      </dsp:nvSpPr>
      <dsp:spPr>
        <a:xfrm>
          <a:off x="886707" y="1514"/>
          <a:ext cx="942569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Cross-platform development: Develop for multiple platforms with the same codebase.</a:t>
          </a:r>
          <a:endParaRPr lang="en-US" sz="1800" kern="1200"/>
        </a:p>
      </dsp:txBody>
      <dsp:txXfrm>
        <a:off x="886707" y="1514"/>
        <a:ext cx="9425690" cy="767712"/>
      </dsp:txXfrm>
    </dsp:sp>
    <dsp:sp modelId="{4B70388F-4295-4860-BC60-5D82F7F34D98}">
      <dsp:nvSpPr>
        <dsp:cNvPr id="0" name=""/>
        <dsp:cNvSpPr/>
      </dsp:nvSpPr>
      <dsp:spPr>
        <a:xfrm>
          <a:off x="0" y="961154"/>
          <a:ext cx="10312397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BE009-4FCA-47EA-ABDB-4A60C0A1C25D}">
      <dsp:nvSpPr>
        <dsp:cNvPr id="0" name=""/>
        <dsp:cNvSpPr/>
      </dsp:nvSpPr>
      <dsp:spPr>
        <a:xfrm>
          <a:off x="232232" y="1133890"/>
          <a:ext cx="422241" cy="42224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05355-9067-4CF6-B099-ED32D4C016FE}">
      <dsp:nvSpPr>
        <dsp:cNvPr id="0" name=""/>
        <dsp:cNvSpPr/>
      </dsp:nvSpPr>
      <dsp:spPr>
        <a:xfrm>
          <a:off x="886707" y="961154"/>
          <a:ext cx="942569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Native-Like performance by </a:t>
          </a:r>
          <a:r>
            <a:rPr lang="en-US" sz="1800" b="0" i="0" kern="1200"/>
            <a:t>utilizing native components and rendering them using JavaScript.</a:t>
          </a:r>
          <a:endParaRPr lang="en-US" sz="1800" kern="1200"/>
        </a:p>
      </dsp:txBody>
      <dsp:txXfrm>
        <a:off x="886707" y="961154"/>
        <a:ext cx="9425690" cy="767712"/>
      </dsp:txXfrm>
    </dsp:sp>
    <dsp:sp modelId="{C498C70A-77C3-4BDB-8D9A-FB7C2814A66C}">
      <dsp:nvSpPr>
        <dsp:cNvPr id="0" name=""/>
        <dsp:cNvSpPr/>
      </dsp:nvSpPr>
      <dsp:spPr>
        <a:xfrm>
          <a:off x="0" y="1920795"/>
          <a:ext cx="10312397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C52E5-2923-417C-9710-921E35D3D0A5}">
      <dsp:nvSpPr>
        <dsp:cNvPr id="0" name=""/>
        <dsp:cNvSpPr/>
      </dsp:nvSpPr>
      <dsp:spPr>
        <a:xfrm>
          <a:off x="232232" y="2093530"/>
          <a:ext cx="422241" cy="42224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C7876-B3B8-4BA7-86AA-3C2BC27B629B}">
      <dsp:nvSpPr>
        <dsp:cNvPr id="0" name=""/>
        <dsp:cNvSpPr/>
      </dsp:nvSpPr>
      <dsp:spPr>
        <a:xfrm>
          <a:off x="886707" y="1920795"/>
          <a:ext cx="942569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Hot Reload allows developers to see real-time changes in the app without recompiling or restarting the application.</a:t>
          </a:r>
          <a:endParaRPr lang="en-US" sz="1800" kern="1200"/>
        </a:p>
      </dsp:txBody>
      <dsp:txXfrm>
        <a:off x="886707" y="1920795"/>
        <a:ext cx="9425690" cy="767712"/>
      </dsp:txXfrm>
    </dsp:sp>
    <dsp:sp modelId="{D9FF8F72-265C-4444-A5A0-AB3B20FDFA59}">
      <dsp:nvSpPr>
        <dsp:cNvPr id="0" name=""/>
        <dsp:cNvSpPr/>
      </dsp:nvSpPr>
      <dsp:spPr>
        <a:xfrm>
          <a:off x="0" y="2880435"/>
          <a:ext cx="10312397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D30A3-CEF1-4E31-867A-6EF84DD689C6}">
      <dsp:nvSpPr>
        <dsp:cNvPr id="0" name=""/>
        <dsp:cNvSpPr/>
      </dsp:nvSpPr>
      <dsp:spPr>
        <a:xfrm>
          <a:off x="232232" y="3053170"/>
          <a:ext cx="422241" cy="42224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E51DD-C5B9-4A84-B22B-7FF5A1535688}">
      <dsp:nvSpPr>
        <dsp:cNvPr id="0" name=""/>
        <dsp:cNvSpPr/>
      </dsp:nvSpPr>
      <dsp:spPr>
        <a:xfrm>
          <a:off x="886707" y="2880435"/>
          <a:ext cx="942569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Active community with lots of tutorials and third-party libraries that provide additional functionality.</a:t>
          </a:r>
        </a:p>
      </dsp:txBody>
      <dsp:txXfrm>
        <a:off x="886707" y="2880435"/>
        <a:ext cx="9425690" cy="7677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C2A10-8388-434F-8373-4C255EF93BD7}">
      <dsp:nvSpPr>
        <dsp:cNvPr id="0" name=""/>
        <dsp:cNvSpPr/>
      </dsp:nvSpPr>
      <dsp:spPr>
        <a:xfrm>
          <a:off x="0" y="0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EE5C5-6496-422E-840B-B44A7256251A}">
      <dsp:nvSpPr>
        <dsp:cNvPr id="0" name=""/>
        <dsp:cNvSpPr/>
      </dsp:nvSpPr>
      <dsp:spPr>
        <a:xfrm>
          <a:off x="232232" y="174249"/>
          <a:ext cx="422241" cy="4222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B637B-9B66-4D07-BE9D-334269E9D43E}">
      <dsp:nvSpPr>
        <dsp:cNvPr id="0" name=""/>
        <dsp:cNvSpPr/>
      </dsp:nvSpPr>
      <dsp:spPr>
        <a:xfrm>
          <a:off x="886707" y="151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Embedded web server, HTTP requests and routing</a:t>
          </a:r>
          <a:endParaRPr lang="en-US" sz="2200" kern="1200"/>
        </a:p>
      </dsp:txBody>
      <dsp:txXfrm>
        <a:off x="886707" y="1514"/>
        <a:ext cx="9416960" cy="767712"/>
      </dsp:txXfrm>
    </dsp:sp>
    <dsp:sp modelId="{4B70388F-4295-4860-BC60-5D82F7F34D98}">
      <dsp:nvSpPr>
        <dsp:cNvPr id="0" name=""/>
        <dsp:cNvSpPr/>
      </dsp:nvSpPr>
      <dsp:spPr>
        <a:xfrm>
          <a:off x="0" y="961154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BE009-4FCA-47EA-ABDB-4A60C0A1C25D}">
      <dsp:nvSpPr>
        <dsp:cNvPr id="0" name=""/>
        <dsp:cNvSpPr/>
      </dsp:nvSpPr>
      <dsp:spPr>
        <a:xfrm>
          <a:off x="232232" y="1133890"/>
          <a:ext cx="422241" cy="42224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05355-9067-4CF6-B099-ED32D4C016FE}">
      <dsp:nvSpPr>
        <dsp:cNvPr id="0" name=""/>
        <dsp:cNvSpPr/>
      </dsp:nvSpPr>
      <dsp:spPr>
        <a:xfrm>
          <a:off x="886707" y="96115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Dependency Injection </a:t>
          </a:r>
          <a:r>
            <a:rPr lang="en-US" sz="2200" b="0" i="0" kern="1200"/>
            <a:t>enabling easy management and injection of dependencies</a:t>
          </a:r>
          <a:endParaRPr lang="en-US" sz="2200" kern="1200"/>
        </a:p>
      </dsp:txBody>
      <dsp:txXfrm>
        <a:off x="886707" y="961154"/>
        <a:ext cx="9416960" cy="767712"/>
      </dsp:txXfrm>
    </dsp:sp>
    <dsp:sp modelId="{C498C70A-77C3-4BDB-8D9A-FB7C2814A66C}">
      <dsp:nvSpPr>
        <dsp:cNvPr id="0" name=""/>
        <dsp:cNvSpPr/>
      </dsp:nvSpPr>
      <dsp:spPr>
        <a:xfrm>
          <a:off x="0" y="192079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C52E5-2923-417C-9710-921E35D3D0A5}">
      <dsp:nvSpPr>
        <dsp:cNvPr id="0" name=""/>
        <dsp:cNvSpPr/>
      </dsp:nvSpPr>
      <dsp:spPr>
        <a:xfrm>
          <a:off x="232232" y="2093530"/>
          <a:ext cx="422241" cy="4222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C7876-B3B8-4BA7-86AA-3C2BC27B629B}">
      <dsp:nvSpPr>
        <dsp:cNvPr id="0" name=""/>
        <dsp:cNvSpPr/>
      </dsp:nvSpPr>
      <dsp:spPr>
        <a:xfrm>
          <a:off x="886707" y="192079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Easy database integration with consistent API</a:t>
          </a:r>
        </a:p>
      </dsp:txBody>
      <dsp:txXfrm>
        <a:off x="886707" y="1920795"/>
        <a:ext cx="9416960" cy="767712"/>
      </dsp:txXfrm>
    </dsp:sp>
    <dsp:sp modelId="{D9FF8F72-265C-4444-A5A0-AB3B20FDFA59}">
      <dsp:nvSpPr>
        <dsp:cNvPr id="0" name=""/>
        <dsp:cNvSpPr/>
      </dsp:nvSpPr>
      <dsp:spPr>
        <a:xfrm>
          <a:off x="0" y="288043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D30A3-CEF1-4E31-867A-6EF84DD689C6}">
      <dsp:nvSpPr>
        <dsp:cNvPr id="0" name=""/>
        <dsp:cNvSpPr/>
      </dsp:nvSpPr>
      <dsp:spPr>
        <a:xfrm>
          <a:off x="232232" y="3053170"/>
          <a:ext cx="422241" cy="422241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2000" b="-2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E51DD-C5B9-4A84-B22B-7FF5A1535688}">
      <dsp:nvSpPr>
        <dsp:cNvPr id="0" name=""/>
        <dsp:cNvSpPr/>
      </dsp:nvSpPr>
      <dsp:spPr>
        <a:xfrm>
          <a:off x="886707" y="288043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Security: supports authentication, authorization and encryption</a:t>
          </a:r>
        </a:p>
      </dsp:txBody>
      <dsp:txXfrm>
        <a:off x="886707" y="2880435"/>
        <a:ext cx="9416960" cy="7677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9780A-335D-4E63-90D1-87E58D3845E6}">
      <dsp:nvSpPr>
        <dsp:cNvPr id="0" name=""/>
        <dsp:cNvSpPr/>
      </dsp:nvSpPr>
      <dsp:spPr>
        <a:xfrm>
          <a:off x="0" y="1514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6C072-7300-4756-B005-E39BDCEF0F5C}">
      <dsp:nvSpPr>
        <dsp:cNvPr id="0" name=""/>
        <dsp:cNvSpPr/>
      </dsp:nvSpPr>
      <dsp:spPr>
        <a:xfrm>
          <a:off x="232232" y="174249"/>
          <a:ext cx="422241" cy="42224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6CFF2-7A24-4CBF-83AC-512508FFF94F}">
      <dsp:nvSpPr>
        <dsp:cNvPr id="0" name=""/>
        <dsp:cNvSpPr/>
      </dsp:nvSpPr>
      <dsp:spPr>
        <a:xfrm>
          <a:off x="886707" y="151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Asymmetric encryption algorithm</a:t>
          </a:r>
          <a:endParaRPr lang="en-US" sz="2200" kern="1200"/>
        </a:p>
      </dsp:txBody>
      <dsp:txXfrm>
        <a:off x="886707" y="1514"/>
        <a:ext cx="9416960" cy="767712"/>
      </dsp:txXfrm>
    </dsp:sp>
    <dsp:sp modelId="{26E03871-A4AC-417C-BF56-938B26A9A098}">
      <dsp:nvSpPr>
        <dsp:cNvPr id="0" name=""/>
        <dsp:cNvSpPr/>
      </dsp:nvSpPr>
      <dsp:spPr>
        <a:xfrm>
          <a:off x="0" y="961154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D9306-C5F6-4DCC-AA87-843513F00678}">
      <dsp:nvSpPr>
        <dsp:cNvPr id="0" name=""/>
        <dsp:cNvSpPr/>
      </dsp:nvSpPr>
      <dsp:spPr>
        <a:xfrm>
          <a:off x="232232" y="1133890"/>
          <a:ext cx="422241" cy="42224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BB940-4B5C-4306-8C0F-52929867879C}">
      <dsp:nvSpPr>
        <dsp:cNvPr id="0" name=""/>
        <dsp:cNvSpPr/>
      </dsp:nvSpPr>
      <dsp:spPr>
        <a:xfrm>
          <a:off x="886707" y="96115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Strong security</a:t>
          </a:r>
          <a:endParaRPr lang="en-US" sz="2200" kern="1200"/>
        </a:p>
      </dsp:txBody>
      <dsp:txXfrm>
        <a:off x="886707" y="961154"/>
        <a:ext cx="9416960" cy="767712"/>
      </dsp:txXfrm>
    </dsp:sp>
    <dsp:sp modelId="{EB83EF76-C77E-46C8-B4D7-26FE1B46B7B6}">
      <dsp:nvSpPr>
        <dsp:cNvPr id="0" name=""/>
        <dsp:cNvSpPr/>
      </dsp:nvSpPr>
      <dsp:spPr>
        <a:xfrm>
          <a:off x="0" y="192079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6AAD5-CFAF-49E0-9837-D3D65FA0C3D7}">
      <dsp:nvSpPr>
        <dsp:cNvPr id="0" name=""/>
        <dsp:cNvSpPr/>
      </dsp:nvSpPr>
      <dsp:spPr>
        <a:xfrm>
          <a:off x="232232" y="2093530"/>
          <a:ext cx="422241" cy="4222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E60B2-52FC-45C4-85EC-9FA207271EB6}">
      <dsp:nvSpPr>
        <dsp:cNvPr id="0" name=""/>
        <dsp:cNvSpPr/>
      </dsp:nvSpPr>
      <dsp:spPr>
        <a:xfrm>
          <a:off x="886707" y="192079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Secure key exchange</a:t>
          </a:r>
        </a:p>
      </dsp:txBody>
      <dsp:txXfrm>
        <a:off x="886707" y="1920795"/>
        <a:ext cx="9416960" cy="767712"/>
      </dsp:txXfrm>
    </dsp:sp>
    <dsp:sp modelId="{88E02E31-B21D-47D4-AA5F-645C0E7914D2}">
      <dsp:nvSpPr>
        <dsp:cNvPr id="0" name=""/>
        <dsp:cNvSpPr/>
      </dsp:nvSpPr>
      <dsp:spPr>
        <a:xfrm>
          <a:off x="0" y="288043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B98EF-2788-4AAD-B73D-BFE491231617}">
      <dsp:nvSpPr>
        <dsp:cNvPr id="0" name=""/>
        <dsp:cNvSpPr/>
      </dsp:nvSpPr>
      <dsp:spPr>
        <a:xfrm>
          <a:off x="232232" y="3053170"/>
          <a:ext cx="422241" cy="422241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E88AA-6BEA-45E2-8ED4-6CCF1DDB9BFB}">
      <dsp:nvSpPr>
        <dsp:cNvPr id="0" name=""/>
        <dsp:cNvSpPr/>
      </dsp:nvSpPr>
      <dsp:spPr>
        <a:xfrm>
          <a:off x="886707" y="288043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But slower encryption</a:t>
          </a:r>
        </a:p>
      </dsp:txBody>
      <dsp:txXfrm>
        <a:off x="886707" y="2880435"/>
        <a:ext cx="9416960" cy="767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53A1AC0-C963-40C3-9A72-69D1613622EF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DB46F65-A7AA-4F2B-81AB-F595E5D548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3377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9C5BB6D-81AD-42E0-B7A0-C8DE93334549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>
            <a:lvl1pPr>
              <a:defRPr lang="en-US" sz="1600" b="1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IL" smtClean="0"/>
              <a:pPr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585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49ED5-5E4A-4216-9AD2-26D6C2C0EF55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1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D8FD-E292-4A93-932D-AB5030896537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1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97D2-57B7-4C26-9938-BA585ACBB3E0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3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C674E-3A1C-4C00-B80D-981F6C9EBE88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72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CD5C-59F9-47A9-BCAB-DA45B936A74A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9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EB043-7826-42E0-BBAA-11CF2326955D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45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CC2-4520-4F29-8AA2-45F4ED579CD7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93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4B50-AA2F-4170-8020-152EB8BF7ABA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9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2911-BF9D-4583-AD13-A59696149D20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5870575"/>
            <a:ext cx="10820400" cy="377825"/>
          </a:xfrm>
        </p:spPr>
        <p:txBody>
          <a:bodyPr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3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23E-3D3A-40AC-9927-FEE1D06778BD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16B7-2AE8-4B77-B355-25BBEE6DC288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ADC-E704-48A3-B9BA-842F147DA447}" type="datetime1">
              <a:rPr lang="en-US" smtClean="0"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A02B-D3C3-4115-9053-A9A48B86BDA5}" type="datetime1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4F90-DF45-4B27-BEFC-65BADFE010C8}" type="datetime1">
              <a:rPr lang="en-US" smtClean="0"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5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8561-6470-42E0-98A9-A3C0C14D8731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9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6E40-2CB6-49E0-B68B-FDD166CC33E7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35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50D929-F633-462C-B102-68562A9B1374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" y="5870575"/>
            <a:ext cx="1013142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600" b="1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IL" smtClean="0"/>
              <a:pPr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054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hf hdr="0" ftr="0" dt="0"/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18/10/relationships/comments" Target="../comments/modernComment_104_18E07E7A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8/10/relationships/comments" Target="../comments/modernComment_108_BC4F6A3E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8/10/relationships/comments" Target="../comments/modernComment_109_D4CDD04E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8/10/relationships/comments" Target="../comments/modernComment_10A_A881BC6C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10B_A01FC2DC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8/10/relationships/comments" Target="../comments/modernComment_10C_5909959A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2" Type="http://schemas.microsoft.com/office/2018/10/relationships/comments" Target="../comments/modernComment_117_502F180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0" Type="http://schemas.openxmlformats.org/officeDocument/2006/relationships/diagramData" Target="../diagrams/data3.xml"/><Relationship Id="rId4" Type="http://schemas.openxmlformats.org/officeDocument/2006/relationships/diagramData" Target="../diagrams/data2.xml"/><Relationship Id="rId9" Type="http://schemas.openxmlformats.org/officeDocument/2006/relationships/image" Target="../media/image17.jpeg"/><Relationship Id="rId14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microsoft.com/office/2018/10/relationships/comments" Target="../comments/modernComment_106_25E9B56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קסדה, בניין, גורד שחקים, כובע קשה&#10;&#10;התיאור נוצר באופן אוטומטי">
            <a:extLst>
              <a:ext uri="{FF2B5EF4-FFF2-40B4-BE49-F238E27FC236}">
                <a16:creationId xmlns:a16="http://schemas.microsoft.com/office/drawing/2014/main" id="{06838799-0E97-E833-0C60-DDA6D95E94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1066" t="6508" r="1333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8" name="Picture 123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9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20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86CB837-57BC-8442-F768-501C21822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4" y="3976510"/>
            <a:ext cx="4927717" cy="914401"/>
          </a:xfrm>
        </p:spPr>
        <p:txBody>
          <a:bodyPr>
            <a:normAutofit/>
          </a:bodyPr>
          <a:lstStyle/>
          <a:p>
            <a:pPr algn="ctr"/>
            <a:r>
              <a:rPr lang="en-GB" b="1" cap="none"/>
              <a:t>Advisor:</a:t>
            </a:r>
            <a:r>
              <a:rPr lang="en-GB" cap="none"/>
              <a:t> Ronen </a:t>
            </a:r>
            <a:r>
              <a:rPr lang="en-GB" cap="none" err="1"/>
              <a:t>Zilber</a:t>
            </a:r>
            <a:endParaRPr lang="en-GB">
              <a:cs typeface="Calibri" panose="020F0502020204030204"/>
            </a:endParaRPr>
          </a:p>
          <a:p>
            <a:pPr algn="ctr"/>
            <a:r>
              <a:rPr lang="en-GB" b="1" cap="none"/>
              <a:t>Students:</a:t>
            </a:r>
            <a:r>
              <a:rPr lang="en-GB" cap="none"/>
              <a:t> Hadi Danial, Abd </a:t>
            </a:r>
            <a:r>
              <a:rPr lang="en-GB" cap="none" err="1"/>
              <a:t>Elaziz</a:t>
            </a:r>
            <a:r>
              <a:rPr lang="en-GB" cap="none"/>
              <a:t> Hamed</a:t>
            </a:r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238D3F7-DF89-F69A-F6C9-BBDB72009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7366" y="2147527"/>
            <a:ext cx="4922670" cy="663382"/>
          </a:xfrm>
        </p:spPr>
        <p:txBody>
          <a:bodyPr>
            <a:noAutofit/>
          </a:bodyPr>
          <a:lstStyle/>
          <a:p>
            <a:pPr algn="ctr"/>
            <a:r>
              <a:rPr lang="en-GB" sz="3600" b="1" cap="none"/>
              <a:t>Capstone</a:t>
            </a:r>
            <a:r>
              <a:rPr lang="en-GB" sz="2000" b="1" cap="none"/>
              <a:t> </a:t>
            </a:r>
            <a:r>
              <a:rPr lang="en-GB" sz="3600" b="1" cap="none"/>
              <a:t>Project Phase 1</a:t>
            </a:r>
            <a:endParaRPr lang="he-IL" sz="3600" b="1" cap="none"/>
          </a:p>
        </p:txBody>
      </p:sp>
      <p:grpSp>
        <p:nvGrpSpPr>
          <p:cNvPr id="221" name="Group 129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כותרת 1">
            <a:extLst>
              <a:ext uri="{FF2B5EF4-FFF2-40B4-BE49-F238E27FC236}">
                <a16:creationId xmlns:a16="http://schemas.microsoft.com/office/drawing/2014/main" id="{653DE55C-8A10-40FE-717C-E2AE3D42DA8B}"/>
              </a:ext>
            </a:extLst>
          </p:cNvPr>
          <p:cNvSpPr txBox="1">
            <a:spLocks/>
          </p:cNvSpPr>
          <p:nvPr/>
        </p:nvSpPr>
        <p:spPr>
          <a:xfrm>
            <a:off x="6651083" y="3048532"/>
            <a:ext cx="4828596" cy="67278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000" b="1" cap="none" err="1"/>
              <a:t>ProConnect</a:t>
            </a:r>
            <a:endParaRPr lang="en-US" sz="4000" b="1" cap="non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5F48E1-A2A4-45C7-2013-453B65017425}"/>
              </a:ext>
            </a:extLst>
          </p:cNvPr>
          <p:cNvGrpSpPr/>
          <p:nvPr/>
        </p:nvGrpSpPr>
        <p:grpSpPr>
          <a:xfrm>
            <a:off x="7883407" y="5315185"/>
            <a:ext cx="2972740" cy="950148"/>
            <a:chOff x="7883407" y="5315185"/>
            <a:chExt cx="2972740" cy="9501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FEDE63-6355-314A-92B0-009ABE4D591D}"/>
                </a:ext>
              </a:extLst>
            </p:cNvPr>
            <p:cNvSpPr/>
            <p:nvPr/>
          </p:nvSpPr>
          <p:spPr>
            <a:xfrm>
              <a:off x="7883407" y="5315185"/>
              <a:ext cx="2972740" cy="9501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078BCC1-01B4-A61D-888C-6B466631D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6112" y="5465694"/>
              <a:ext cx="2743200" cy="650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656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01BE43-619F-AA68-03B1-A05C3BBD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485312"/>
            <a:ext cx="10131425" cy="992957"/>
          </a:xfrm>
        </p:spPr>
        <p:txBody>
          <a:bodyPr/>
          <a:lstStyle/>
          <a:p>
            <a:pPr algn="ctr"/>
            <a:r>
              <a:rPr lang="en-US" b="1" cap="none">
                <a:solidFill>
                  <a:schemeClr val="bg1"/>
                </a:solidFill>
              </a:rPr>
              <a:t>Database (MySQL)</a:t>
            </a:r>
            <a:endParaRPr lang="he-IL" b="1" cap="none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BFB1A6D-D1E4-0A21-7345-B7BDF1AC0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43" y="1478269"/>
            <a:ext cx="10475914" cy="510328"/>
          </a:xfrm>
        </p:spPr>
        <p:txBody>
          <a:bodyPr anchor="t">
            <a:normAutofit/>
          </a:bodyPr>
          <a:lstStyle/>
          <a:p>
            <a:pPr marL="0" indent="0" algn="ctr" rtl="0">
              <a:buNone/>
            </a:pPr>
            <a:r>
              <a:rPr lang="en-US">
                <a:solidFill>
                  <a:schemeClr val="bg1"/>
                </a:solidFill>
              </a:rPr>
              <a:t>-</a:t>
            </a:r>
            <a:endParaRPr lang="he-IL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endParaRPr lang="he-IL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3510FB-3651-8CD4-62BD-43CEE512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283" y="6325063"/>
            <a:ext cx="1013142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2" name="מציין מיקום תוכן 2">
            <a:extLst>
              <a:ext uri="{FF2B5EF4-FFF2-40B4-BE49-F238E27FC236}">
                <a16:creationId xmlns:a16="http://schemas.microsoft.com/office/drawing/2014/main" id="{356D256A-B6A4-E44D-9D30-4134978F89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479929"/>
              </p:ext>
            </p:extLst>
          </p:nvPr>
        </p:nvGraphicFramePr>
        <p:xfrm>
          <a:off x="944163" y="2391982"/>
          <a:ext cx="10303668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360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16636"/>
            <a:ext cx="10131425" cy="935115"/>
          </a:xfrm>
        </p:spPr>
        <p:txBody>
          <a:bodyPr/>
          <a:lstStyle/>
          <a:p>
            <a:pPr algn="ctr"/>
            <a:r>
              <a:rPr lang="en-US" b="1" cap="none">
                <a:solidFill>
                  <a:schemeClr val="bg1"/>
                </a:solidFill>
              </a:rPr>
              <a:t>Home Page</a:t>
            </a:r>
            <a:endParaRPr lang="he-IL" b="1" cap="none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948AC1-E5E6-A8DC-4FFD-43D28C7C3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099" y="1251751"/>
            <a:ext cx="9593802" cy="540151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03D5A-E815-B83A-4D06-AA3A0F4F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7500" y="595280"/>
            <a:ext cx="2955401" cy="377825"/>
          </a:xfrm>
        </p:spPr>
        <p:txBody>
          <a:bodyPr/>
          <a:lstStyle/>
          <a:p>
            <a:pPr algn="r"/>
            <a:fld id="{D57F1E4F-1CFF-5643-939E-217C01CDF565}" type="slidenum">
              <a:rPr lang="en-US" smtClean="0"/>
              <a:pPr algn="r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211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16636"/>
            <a:ext cx="10131425" cy="935115"/>
          </a:xfrm>
        </p:spPr>
        <p:txBody>
          <a:bodyPr/>
          <a:lstStyle/>
          <a:p>
            <a:pPr algn="ctr"/>
            <a:r>
              <a:rPr lang="en-US" b="1" cap="none">
                <a:solidFill>
                  <a:schemeClr val="bg1"/>
                </a:solidFill>
              </a:rPr>
              <a:t>Search Results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BCEF0-BDE2-CEF9-19D4-CB71887C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595280"/>
            <a:ext cx="1573598" cy="377825"/>
          </a:xfrm>
        </p:spPr>
        <p:txBody>
          <a:bodyPr/>
          <a:lstStyle/>
          <a:p>
            <a:pPr algn="r"/>
            <a:fld id="{D57F1E4F-1CFF-5643-939E-217C01CDF565}" type="slidenum">
              <a:rPr lang="en-US" smtClean="0"/>
              <a:pPr algn="r"/>
              <a:t>12</a:t>
            </a:fld>
            <a:endParaRPr lang="en-US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A4A15E8-705D-74E3-E357-353344E0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52" y="1251749"/>
            <a:ext cx="9648094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579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4" y="347079"/>
            <a:ext cx="10131425" cy="935115"/>
          </a:xfrm>
        </p:spPr>
        <p:txBody>
          <a:bodyPr/>
          <a:lstStyle/>
          <a:p>
            <a:pPr algn="ctr"/>
            <a:r>
              <a:rPr lang="en-US" b="1" cap="none">
                <a:solidFill>
                  <a:schemeClr val="bg1"/>
                </a:solidFill>
              </a:rPr>
              <a:t>Professional Profile</a:t>
            </a:r>
            <a:endParaRPr lang="he-IL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BA3B2-690C-7A3B-4E5F-AA8E66CB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00" y="1251751"/>
            <a:ext cx="9598794" cy="539932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52C9C1-1EFA-BD7D-E3C0-6DC8606C9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9400" y="625723"/>
            <a:ext cx="3010278" cy="377825"/>
          </a:xfrm>
        </p:spPr>
        <p:txBody>
          <a:bodyPr/>
          <a:lstStyle/>
          <a:p>
            <a:pPr algn="r"/>
            <a:fld id="{D57F1E4F-1CFF-5643-939E-217C01CDF565}" type="slidenum">
              <a:rPr lang="en-US" smtClean="0"/>
              <a:pPr algn="r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746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3" y="368859"/>
            <a:ext cx="10131425" cy="935115"/>
          </a:xfrm>
        </p:spPr>
        <p:txBody>
          <a:bodyPr/>
          <a:lstStyle/>
          <a:p>
            <a:pPr algn="ctr"/>
            <a:r>
              <a:rPr lang="en-US" b="1" cap="none">
                <a:solidFill>
                  <a:schemeClr val="bg1"/>
                </a:solidFill>
              </a:rPr>
              <a:t>Job Page</a:t>
            </a:r>
            <a:endParaRPr lang="he-IL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0F29C-B74B-13C7-0F3A-99654195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81" y="1251751"/>
            <a:ext cx="9551230" cy="53775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B98E7-094C-AD3F-1010-816A33C93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00" y="647503"/>
            <a:ext cx="2680111" cy="377825"/>
          </a:xfrm>
        </p:spPr>
        <p:txBody>
          <a:bodyPr/>
          <a:lstStyle/>
          <a:p>
            <a:pPr algn="r"/>
            <a:fld id="{D57F1E4F-1CFF-5643-939E-217C01CDF565}" type="slidenum">
              <a:rPr lang="en-US" smtClean="0"/>
              <a:pPr algn="r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60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78639"/>
            <a:ext cx="10131425" cy="935115"/>
          </a:xfrm>
        </p:spPr>
        <p:txBody>
          <a:bodyPr/>
          <a:lstStyle/>
          <a:p>
            <a:pPr algn="ctr"/>
            <a:r>
              <a:rPr lang="en-US" b="1" cap="none">
                <a:solidFill>
                  <a:schemeClr val="bg1"/>
                </a:solidFill>
              </a:rPr>
              <a:t>Mobile</a:t>
            </a:r>
            <a:endParaRPr lang="he-IL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70B97D-AE22-618E-3B39-6B6577FCBA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44" y="1313754"/>
            <a:ext cx="2799056" cy="507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B9DF12B-CBE3-469A-EA04-D77EE3B2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87" y="1313754"/>
            <a:ext cx="2695575" cy="507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5EB77-54FD-735B-C2BC-E48A4F01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900" y="657284"/>
            <a:ext cx="1854200" cy="377825"/>
          </a:xfrm>
        </p:spPr>
        <p:txBody>
          <a:bodyPr/>
          <a:lstStyle/>
          <a:p>
            <a:pPr algn="r"/>
            <a:fld id="{D57F1E4F-1CFF-5643-939E-217C01CDF565}" type="slidenum">
              <a:rPr lang="en-US" smtClean="0"/>
              <a:pPr algn="r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003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336B79D2-F4BA-4899-BA25-830448780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C1375D69-051B-4FE1-9777-FDED16461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C716C45A-0274-4DA9-B3A0-39DE61A77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4FFE4-3BAB-AC50-0F99-2A0229F6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 b="1" cap="none">
                <a:solidFill>
                  <a:srgbClr val="FFFFFF"/>
                </a:solidFill>
              </a:rPr>
              <a:t>Tests</a:t>
            </a:r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15" name="Freeform: Shape 17">
            <a:extLst>
              <a:ext uri="{FF2B5EF4-FFF2-40B4-BE49-F238E27FC236}">
                <a16:creationId xmlns:a16="http://schemas.microsoft.com/office/drawing/2014/main" id="{26C43BA1-F91D-413B-9D47-D0B3B1788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F4F4-B26B-57A3-FDBC-A4660C7D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853" y="6480175"/>
            <a:ext cx="5741534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4B3F13-CFB5-1395-2BAB-459083438A02}"/>
              </a:ext>
            </a:extLst>
          </p:cNvPr>
          <p:cNvSpPr txBox="1">
            <a:spLocks/>
          </p:cNvSpPr>
          <p:nvPr/>
        </p:nvSpPr>
        <p:spPr>
          <a:xfrm>
            <a:off x="718457" y="559270"/>
            <a:ext cx="3211517" cy="52925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>
              <a:solidFill>
                <a:srgbClr val="FFFFFF"/>
              </a:solidFill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A85E27F9-7C11-A323-9E6A-4E5CF0F00905}"/>
              </a:ext>
            </a:extLst>
          </p:cNvPr>
          <p:cNvSpPr txBox="1">
            <a:spLocks/>
          </p:cNvSpPr>
          <p:nvPr/>
        </p:nvSpPr>
        <p:spPr>
          <a:xfrm>
            <a:off x="5613853" y="503001"/>
            <a:ext cx="5856513" cy="510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/>
              <a:buNone/>
            </a:pPr>
            <a:endParaRPr lang="he-IL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A8E82AF1-C86C-E4DE-5F12-24D21D357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348813"/>
              </p:ext>
            </p:extLst>
          </p:nvPr>
        </p:nvGraphicFramePr>
        <p:xfrm>
          <a:off x="5613853" y="1953290"/>
          <a:ext cx="5741534" cy="380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1ECC165-8ECB-44F8-8E41-B72CA0C581E4}"/>
              </a:ext>
            </a:extLst>
          </p:cNvPr>
          <p:cNvSpPr txBox="1"/>
          <p:nvPr/>
        </p:nvSpPr>
        <p:spPr>
          <a:xfrm>
            <a:off x="5613853" y="840388"/>
            <a:ext cx="5741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/>
              <a:t>We plan to test a variety of things, </a:t>
            </a:r>
            <a:br>
              <a:rPr lang="en-US"/>
            </a:br>
            <a:r>
              <a:rPr lang="en-US"/>
              <a:t>both on the back-end and the front-end, including:</a:t>
            </a:r>
          </a:p>
        </p:txBody>
      </p:sp>
    </p:spTree>
    <p:extLst>
      <p:ext uri="{BB962C8B-B14F-4D97-AF65-F5344CB8AC3E}">
        <p14:creationId xmlns:p14="http://schemas.microsoft.com/office/powerpoint/2010/main" val="220403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9">
            <a:extLst>
              <a:ext uri="{FF2B5EF4-FFF2-40B4-BE49-F238E27FC236}">
                <a16:creationId xmlns:a16="http://schemas.microsoft.com/office/drawing/2014/main" id="{336B79D2-F4BA-4899-BA25-830448780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C1375D69-051B-4FE1-9777-FDED16461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3">
            <a:extLst>
              <a:ext uri="{FF2B5EF4-FFF2-40B4-BE49-F238E27FC236}">
                <a16:creationId xmlns:a16="http://schemas.microsoft.com/office/drawing/2014/main" id="{C716C45A-0274-4DA9-B3A0-39DE61A77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658C3-3E88-8D75-1D5A-781F607B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59270"/>
            <a:ext cx="3211517" cy="5292579"/>
          </a:xfrm>
        </p:spPr>
        <p:txBody>
          <a:bodyPr>
            <a:normAutofit/>
          </a:bodyPr>
          <a:lstStyle/>
          <a:p>
            <a:r>
              <a:rPr lang="en-US" b="1" cap="none">
                <a:solidFill>
                  <a:srgbClr val="FFFFFF"/>
                </a:solidFill>
              </a:rPr>
              <a:t>Problems We Expect To Face</a:t>
            </a:r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47" name="Freeform: Shape 15">
            <a:extLst>
              <a:ext uri="{FF2B5EF4-FFF2-40B4-BE49-F238E27FC236}">
                <a16:creationId xmlns:a16="http://schemas.microsoft.com/office/drawing/2014/main" id="{26C43BA1-F91D-413B-9D47-D0B3B1788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7631-152D-ABCB-6E34-84A5D602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7029" y="6479282"/>
            <a:ext cx="5856513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1FEA3C56-7222-2306-0BD9-4C750BAEF4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17029" y="842615"/>
          <a:ext cx="585651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926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83185-A537-9674-F11F-E0B9DBF8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BAD71682-B289-186F-4BEE-D5FCD040AB68}"/>
              </a:ext>
            </a:extLst>
          </p:cNvPr>
          <p:cNvSpPr txBox="1">
            <a:spLocks/>
          </p:cNvSpPr>
          <p:nvPr/>
        </p:nvSpPr>
        <p:spPr>
          <a:xfrm>
            <a:off x="1030287" y="1042987"/>
            <a:ext cx="10131425" cy="50165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cap="none">
                <a:solidFill>
                  <a:schemeClr val="bg1"/>
                </a:solidFill>
              </a:rPr>
              <a:t>Thank you for listening!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17654-F77F-E362-F055-0DD32BC1332D}"/>
              </a:ext>
            </a:extLst>
          </p:cNvPr>
          <p:cNvGrpSpPr/>
          <p:nvPr/>
        </p:nvGrpSpPr>
        <p:grpSpPr>
          <a:xfrm>
            <a:off x="4609629" y="5483861"/>
            <a:ext cx="2972740" cy="950148"/>
            <a:chOff x="7883407" y="5315185"/>
            <a:chExt cx="2972740" cy="9501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2A69CF-DDE9-14CE-CD75-F9E4E28C79D6}"/>
                </a:ext>
              </a:extLst>
            </p:cNvPr>
            <p:cNvSpPr/>
            <p:nvPr/>
          </p:nvSpPr>
          <p:spPr>
            <a:xfrm>
              <a:off x="7883407" y="5315185"/>
              <a:ext cx="2972740" cy="9501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567B36A7-6478-C8D8-FDF3-0BB4D553B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6112" y="5465694"/>
              <a:ext cx="2743200" cy="650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47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4" y="340118"/>
            <a:ext cx="9991317" cy="1453363"/>
          </a:xfrm>
        </p:spPr>
        <p:txBody>
          <a:bodyPr>
            <a:normAutofit/>
          </a:bodyPr>
          <a:lstStyle/>
          <a:p>
            <a:pPr algn="ctr" rtl="0"/>
            <a:r>
              <a:rPr lang="en-US" sz="5000" b="1" cap="none">
                <a:solidFill>
                  <a:schemeClr val="bg1"/>
                </a:solidFill>
              </a:rPr>
              <a:t>Main Players</a:t>
            </a:r>
            <a:endParaRPr lang="he-IL" sz="5000" b="1" cap="none">
              <a:solidFill>
                <a:schemeClr val="bg1"/>
              </a:solidFill>
            </a:endParaRPr>
          </a:p>
        </p:txBody>
      </p:sp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A538DD16-EB45-1520-A5B8-B22598B1E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891088"/>
          </a:xfrm>
        </p:spPr>
        <p:txBody>
          <a:bodyPr anchor="t">
            <a:normAutofit fontScale="92500" lnSpcReduction="20000"/>
          </a:bodyPr>
          <a:lstStyle/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500">
                <a:solidFill>
                  <a:schemeClr val="bg1"/>
                </a:solidFill>
              </a:rPr>
              <a:t>Homeowners</a:t>
            </a: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500">
              <a:solidFill>
                <a:schemeClr val="bg1"/>
              </a:solidFill>
            </a:endParaRP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500">
                <a:solidFill>
                  <a:schemeClr val="bg1"/>
                </a:solidFill>
              </a:rPr>
              <a:t>Contractors</a:t>
            </a: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500">
              <a:solidFill>
                <a:schemeClr val="bg1"/>
              </a:solidFill>
            </a:endParaRP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500">
                <a:solidFill>
                  <a:schemeClr val="bg1"/>
                </a:solidFill>
              </a:rPr>
              <a:t>Professionals</a:t>
            </a: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500">
              <a:solidFill>
                <a:schemeClr val="bg1"/>
              </a:solidFill>
            </a:endParaRP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500">
                <a:solidFill>
                  <a:schemeClr val="bg1"/>
                </a:solidFill>
              </a:rPr>
              <a:t>Workers</a:t>
            </a:r>
            <a:endParaRPr lang="he-IL" sz="350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3E00-5A5C-E77D-EE71-7CACC2D5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5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13" y="282804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b="1" cap="none">
                <a:solidFill>
                  <a:schemeClr val="bg1"/>
                </a:solidFill>
              </a:rPr>
              <a:t>The Solution </a:t>
            </a:r>
            <a:endParaRPr lang="he-IL" b="1" cap="none">
              <a:solidFill>
                <a:schemeClr val="bg1"/>
              </a:solidFill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A3A7422B-2BD9-1AB7-6407-2D2BCD171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858050"/>
              </p:ext>
            </p:extLst>
          </p:nvPr>
        </p:nvGraphicFramePr>
        <p:xfrm>
          <a:off x="898313" y="1824955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778E0-5AC4-9F87-174B-09F1F7F0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4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בחוץ, עץ, שמיים, בקתה&#10;&#10;התיאור נוצר באופן אוטומטי">
            <a:extLst>
              <a:ext uri="{FF2B5EF4-FFF2-40B4-BE49-F238E27FC236}">
                <a16:creationId xmlns:a16="http://schemas.microsoft.com/office/drawing/2014/main" id="{6832D0AE-5CB8-5A2D-949F-9479D79F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15" y="1027469"/>
            <a:ext cx="2997435" cy="26210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8" name="מציין מיקום תוכן 2">
            <a:extLst>
              <a:ext uri="{FF2B5EF4-FFF2-40B4-BE49-F238E27FC236}">
                <a16:creationId xmlns:a16="http://schemas.microsoft.com/office/drawing/2014/main" id="{FC1E9A1D-434A-B47A-8E1A-7A8BC974FE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929465"/>
              </p:ext>
            </p:extLst>
          </p:nvPr>
        </p:nvGraphicFramePr>
        <p:xfrm>
          <a:off x="1207064" y="3566051"/>
          <a:ext cx="4002936" cy="311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98608E6-8003-EAC8-0005-30E5B5B01963}"/>
              </a:ext>
            </a:extLst>
          </p:cNvPr>
          <p:cNvSpPr txBox="1"/>
          <p:nvPr/>
        </p:nvSpPr>
        <p:spPr>
          <a:xfrm>
            <a:off x="1207063" y="5232737"/>
            <a:ext cx="4002937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Finding professionals and Contractors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A367-2F10-D6AA-D861-3F7DAEEF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תמונה 4" descr="תמונה שמכילה לבוש, אדם, בניין, בחוץ&#10;&#10;התיאור נוצר באופן אוטומטי">
            <a:extLst>
              <a:ext uri="{FF2B5EF4-FFF2-40B4-BE49-F238E27FC236}">
                <a16:creationId xmlns:a16="http://schemas.microsoft.com/office/drawing/2014/main" id="{C129BA22-5E3E-FC6E-11BC-8BB60E01E2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825"/>
          <a:stretch/>
        </p:blipFill>
        <p:spPr>
          <a:xfrm>
            <a:off x="7484752" y="1027468"/>
            <a:ext cx="3031960" cy="26210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8" name="מציין מיקום תוכן 2">
            <a:extLst>
              <a:ext uri="{FF2B5EF4-FFF2-40B4-BE49-F238E27FC236}">
                <a16:creationId xmlns:a16="http://schemas.microsoft.com/office/drawing/2014/main" id="{205E595D-B2BA-A691-CEB0-A0E44AAEBE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249026"/>
              </p:ext>
            </p:extLst>
          </p:nvPr>
        </p:nvGraphicFramePr>
        <p:xfrm>
          <a:off x="6982000" y="3725515"/>
          <a:ext cx="4002936" cy="3316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589C9749-E7E4-D454-785B-B428CD690BB9}"/>
              </a:ext>
            </a:extLst>
          </p:cNvPr>
          <p:cNvSpPr txBox="1"/>
          <p:nvPr/>
        </p:nvSpPr>
        <p:spPr>
          <a:xfrm>
            <a:off x="6981998" y="5232736"/>
            <a:ext cx="400293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Finding 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Managing their job</a:t>
            </a: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F3A5237-6ECA-CEB4-A3D1-C4A76A2CF871}"/>
              </a:ext>
            </a:extLst>
          </p:cNvPr>
          <p:cNvSpPr txBox="1"/>
          <p:nvPr/>
        </p:nvSpPr>
        <p:spPr>
          <a:xfrm>
            <a:off x="0" y="178904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The Problem</a:t>
            </a:r>
            <a:endParaRPr lang="he-IL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2636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A367-2F10-D6AA-D861-3F7DAEEF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תמונה 1" descr="תמונה שמכילה שמיים, בחוץ, לבוש, ענן&#10;&#10;התיאור נוצר באופן אוטומטי">
            <a:extLst>
              <a:ext uri="{FF2B5EF4-FFF2-40B4-BE49-F238E27FC236}">
                <a16:creationId xmlns:a16="http://schemas.microsoft.com/office/drawing/2014/main" id="{B161D278-FE93-7809-C6A8-FD853C5A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64" y="952060"/>
            <a:ext cx="3735648" cy="24916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 descr="תמונה שמכילה שמיים, בחוץ, לבוש, עובד צווארון כחול&#10;&#10;התיאור נוצר באופן אוטומטי">
            <a:extLst>
              <a:ext uri="{FF2B5EF4-FFF2-40B4-BE49-F238E27FC236}">
                <a16:creationId xmlns:a16="http://schemas.microsoft.com/office/drawing/2014/main" id="{B7EBCFFC-9603-B969-7F05-DBD82B7C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309" y="952059"/>
            <a:ext cx="3749231" cy="24916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מציין מיקום תוכן 2">
            <a:extLst>
              <a:ext uri="{FF2B5EF4-FFF2-40B4-BE49-F238E27FC236}">
                <a16:creationId xmlns:a16="http://schemas.microsoft.com/office/drawing/2014/main" id="{89DB2791-2E94-2735-DA2C-76AFF7B3A6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399870"/>
              </p:ext>
            </p:extLst>
          </p:nvPr>
        </p:nvGraphicFramePr>
        <p:xfrm>
          <a:off x="1111120" y="3550662"/>
          <a:ext cx="4002936" cy="301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7A1DDC6-7C8A-85B2-2713-CA88CA9FB46F}"/>
              </a:ext>
            </a:extLst>
          </p:cNvPr>
          <p:cNvSpPr txBox="1"/>
          <p:nvPr/>
        </p:nvSpPr>
        <p:spPr>
          <a:xfrm>
            <a:off x="1111120" y="5167276"/>
            <a:ext cx="6095593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Finding and managing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Finding reliable contractors</a:t>
            </a:r>
          </a:p>
        </p:txBody>
      </p:sp>
      <p:graphicFrame>
        <p:nvGraphicFramePr>
          <p:cNvPr id="15" name="מציין מיקום תוכן 2">
            <a:extLst>
              <a:ext uri="{FF2B5EF4-FFF2-40B4-BE49-F238E27FC236}">
                <a16:creationId xmlns:a16="http://schemas.microsoft.com/office/drawing/2014/main" id="{EC767708-4DEA-C124-F7E5-D1AF83B9FD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356210"/>
              </p:ext>
            </p:extLst>
          </p:nvPr>
        </p:nvGraphicFramePr>
        <p:xfrm>
          <a:off x="7185456" y="3662089"/>
          <a:ext cx="4002936" cy="301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CD07E350-0E5A-6900-0B6A-8C43D7448EFA}"/>
              </a:ext>
            </a:extLst>
          </p:cNvPr>
          <p:cNvSpPr txBox="1"/>
          <p:nvPr/>
        </p:nvSpPr>
        <p:spPr>
          <a:xfrm>
            <a:off x="7077946" y="5167276"/>
            <a:ext cx="4002936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Finding professionals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485C269-837F-9EFB-AA50-CF826A900BFE}"/>
              </a:ext>
            </a:extLst>
          </p:cNvPr>
          <p:cNvSpPr txBox="1"/>
          <p:nvPr/>
        </p:nvSpPr>
        <p:spPr>
          <a:xfrm>
            <a:off x="0" y="178904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The Problem</a:t>
            </a:r>
            <a:endParaRPr lang="he-IL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46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1">
            <a:extLst>
              <a:ext uri="{FF2B5EF4-FFF2-40B4-BE49-F238E27FC236}">
                <a16:creationId xmlns:a16="http://schemas.microsoft.com/office/drawing/2014/main" id="{8707C721-1AEB-483F-9D21-63CC47A87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84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63">
            <a:extLst>
              <a:ext uri="{FF2B5EF4-FFF2-40B4-BE49-F238E27FC236}">
                <a16:creationId xmlns:a16="http://schemas.microsoft.com/office/drawing/2014/main" id="{3633651E-9598-4944-B4FB-4DDD2388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70" y="639097"/>
            <a:ext cx="3462530" cy="5575439"/>
          </a:xfrm>
        </p:spPr>
        <p:txBody>
          <a:bodyPr>
            <a:normAutofit/>
          </a:bodyPr>
          <a:lstStyle/>
          <a:p>
            <a:r>
              <a:rPr lang="en-US" sz="4000" b="1" cap="none">
                <a:solidFill>
                  <a:srgbClr val="FFFFFF"/>
                </a:solidFill>
              </a:rPr>
              <a:t>Technologies</a:t>
            </a:r>
            <a:endParaRPr lang="he-IL" sz="4000" b="1" cap="none">
              <a:solidFill>
                <a:srgbClr val="FFFFFF"/>
              </a:solidFill>
            </a:endParaRPr>
          </a:p>
        </p:txBody>
      </p:sp>
      <p:sp useBgFill="1">
        <p:nvSpPr>
          <p:cNvPr id="89" name="Rounded Rectangle 3">
            <a:extLst>
              <a:ext uri="{FF2B5EF4-FFF2-40B4-BE49-F238E27FC236}">
                <a16:creationId xmlns:a16="http://schemas.microsoft.com/office/drawing/2014/main" id="{FCBFBCE1-5367-4ECE-83C3-BAC753C15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471" y="639097"/>
            <a:ext cx="6881185" cy="5575439"/>
          </a:xfrm>
          <a:prstGeom prst="roundRect">
            <a:avLst>
              <a:gd name="adj" fmla="val 531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graphicFrame>
        <p:nvGraphicFramePr>
          <p:cNvPr id="57" name="מציין מיקום תוכן 3">
            <a:extLst>
              <a:ext uri="{FF2B5EF4-FFF2-40B4-BE49-F238E27FC236}">
                <a16:creationId xmlns:a16="http://schemas.microsoft.com/office/drawing/2014/main" id="{B42ACD2D-50EE-8F4D-5AA1-31A2C569F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9242957"/>
              </p:ext>
            </p:extLst>
          </p:nvPr>
        </p:nvGraphicFramePr>
        <p:xfrm>
          <a:off x="1286934" y="958788"/>
          <a:ext cx="5604255" cy="5078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0F25C-42A9-9A98-F3D2-FC6C0297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4656" y="5870575"/>
            <a:ext cx="3282571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733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01BE43-619F-AA68-03B1-A05C3BBD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485312"/>
            <a:ext cx="10131425" cy="992957"/>
          </a:xfrm>
        </p:spPr>
        <p:txBody>
          <a:bodyPr/>
          <a:lstStyle/>
          <a:p>
            <a:pPr algn="ctr"/>
            <a:r>
              <a:rPr lang="en-US" b="1" cap="none">
                <a:solidFill>
                  <a:schemeClr val="bg1"/>
                </a:solidFill>
              </a:rPr>
              <a:t>React Native</a:t>
            </a:r>
            <a:endParaRPr lang="he-IL" b="1" cap="none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BFB1A6D-D1E4-0A21-7345-B7BDF1AC0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43" y="1478269"/>
            <a:ext cx="10475914" cy="510328"/>
          </a:xfrm>
        </p:spPr>
        <p:txBody>
          <a:bodyPr anchor="t">
            <a:normAutofit/>
          </a:bodyPr>
          <a:lstStyle/>
          <a:p>
            <a:pPr marL="0" indent="0" algn="ctr" rtl="0">
              <a:buNone/>
            </a:pPr>
            <a:r>
              <a:rPr lang="en-US">
                <a:solidFill>
                  <a:schemeClr val="bg1"/>
                </a:solidFill>
              </a:rPr>
              <a:t>A cross-platform mobile development framework</a:t>
            </a:r>
            <a:endParaRPr lang="he-IL">
              <a:solidFill>
                <a:schemeClr val="bg1"/>
              </a:solidFill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A29091DA-038C-FF81-8501-C048A17EB0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4786450"/>
              </p:ext>
            </p:extLst>
          </p:nvPr>
        </p:nvGraphicFramePr>
        <p:xfrm>
          <a:off x="939802" y="2323858"/>
          <a:ext cx="10312398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4F4F-BC0E-41F9-93D6-86758B6C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284" y="6308781"/>
            <a:ext cx="1013142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0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01BE43-619F-AA68-03B1-A05C3BBD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485312"/>
            <a:ext cx="10131425" cy="992957"/>
          </a:xfrm>
        </p:spPr>
        <p:txBody>
          <a:bodyPr/>
          <a:lstStyle/>
          <a:p>
            <a:pPr algn="ctr"/>
            <a:r>
              <a:rPr lang="en-US" b="1" cap="none">
                <a:solidFill>
                  <a:schemeClr val="bg1"/>
                </a:solidFill>
              </a:rPr>
              <a:t>Spring Boot</a:t>
            </a:r>
            <a:endParaRPr lang="he-IL" b="1" cap="none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BFB1A6D-D1E4-0A21-7345-B7BDF1AC0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43" y="1478269"/>
            <a:ext cx="10475914" cy="510328"/>
          </a:xfrm>
        </p:spPr>
        <p:txBody>
          <a:bodyPr anchor="t">
            <a:normAutofit/>
          </a:bodyPr>
          <a:lstStyle/>
          <a:p>
            <a:pPr marL="0" indent="0" algn="ctr" rtl="0">
              <a:buNone/>
            </a:pPr>
            <a:r>
              <a:rPr lang="en-US">
                <a:solidFill>
                  <a:schemeClr val="bg1"/>
                </a:solidFill>
              </a:rPr>
              <a:t>A powerful Java-based framework for developing back-end systems</a:t>
            </a:r>
            <a:endParaRPr lang="he-IL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endParaRPr lang="he-IL">
              <a:solidFill>
                <a:schemeClr val="bg1"/>
              </a:solidFill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A29091DA-038C-FF81-8501-C048A17EB0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0943918"/>
              </p:ext>
            </p:extLst>
          </p:nvPr>
        </p:nvGraphicFramePr>
        <p:xfrm>
          <a:off x="944163" y="2391982"/>
          <a:ext cx="10303668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AD6B8A8-D730-5F8B-7BE7-5FEE8FB2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284" y="6306522"/>
            <a:ext cx="1013142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89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01BE43-619F-AA68-03B1-A05C3BBD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485312"/>
            <a:ext cx="10131425" cy="992957"/>
          </a:xfrm>
        </p:spPr>
        <p:txBody>
          <a:bodyPr/>
          <a:lstStyle/>
          <a:p>
            <a:pPr algn="ctr"/>
            <a:r>
              <a:rPr lang="en-US" b="1" cap="none">
                <a:solidFill>
                  <a:schemeClr val="bg1"/>
                </a:solidFill>
              </a:rPr>
              <a:t>RSA Encryption</a:t>
            </a:r>
            <a:endParaRPr lang="he-IL" b="1" cap="none">
              <a:solidFill>
                <a:schemeClr val="bg1"/>
              </a:solidFill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A29091DA-038C-FF81-8501-C048A17EB0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034945"/>
              </p:ext>
            </p:extLst>
          </p:nvPr>
        </p:nvGraphicFramePr>
        <p:xfrm>
          <a:off x="944163" y="2391982"/>
          <a:ext cx="10303668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AD6B8A8-D730-5F8B-7BE7-5FEE8FB2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284" y="6306522"/>
            <a:ext cx="1013142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מי">
  <a:themeElements>
    <a:clrScheme name="ירוק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שמימ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שמימי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שמימי</Template>
  <TotalTime>0</TotalTime>
  <Words>347</Words>
  <Application>Microsoft Office PowerPoint</Application>
  <PresentationFormat>Widescreen</PresentationFormat>
  <Paragraphs>93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שמימי</vt:lpstr>
      <vt:lpstr>Capstone Project Phase 1</vt:lpstr>
      <vt:lpstr>Main Players</vt:lpstr>
      <vt:lpstr>The Solution </vt:lpstr>
      <vt:lpstr>PowerPoint Presentation</vt:lpstr>
      <vt:lpstr>PowerPoint Presentation</vt:lpstr>
      <vt:lpstr>Technologies</vt:lpstr>
      <vt:lpstr>React Native</vt:lpstr>
      <vt:lpstr>Spring Boot</vt:lpstr>
      <vt:lpstr>RSA Encryption</vt:lpstr>
      <vt:lpstr>Database (MySQL)</vt:lpstr>
      <vt:lpstr>Home Page</vt:lpstr>
      <vt:lpstr>Search Results</vt:lpstr>
      <vt:lpstr>Professional Profile</vt:lpstr>
      <vt:lpstr>Job Page</vt:lpstr>
      <vt:lpstr>Mobile</vt:lpstr>
      <vt:lpstr>Tests</vt:lpstr>
      <vt:lpstr>Problems We Expect To Face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aziz hamid</dc:creator>
  <cp:lastModifiedBy>האדי דאניאל</cp:lastModifiedBy>
  <cp:revision>2</cp:revision>
  <dcterms:created xsi:type="dcterms:W3CDTF">2023-06-11T11:26:00Z</dcterms:created>
  <dcterms:modified xsi:type="dcterms:W3CDTF">2023-06-25T19:40:34Z</dcterms:modified>
</cp:coreProperties>
</file>